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BE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404" autoAdjust="0"/>
  </p:normalViewPr>
  <p:slideViewPr>
    <p:cSldViewPr snapToGrid="0">
      <p:cViewPr varScale="1">
        <p:scale>
          <a:sx n="95" d="100"/>
          <a:sy n="95" d="100"/>
        </p:scale>
        <p:origin x="163" y="67"/>
      </p:cViewPr>
      <p:guideLst>
        <p:guide/>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a:xfrm>
            <a:off x="9147805" y="330809"/>
            <a:ext cx="2601283" cy="1250340"/>
          </a:xfrm>
          <a:prstGeom prst="rect">
            <a:avLst/>
          </a:prstGeom>
        </p:spPr>
        <p:txBody>
          <a:bodyPr anchor="t" anchorCtr="0"/>
          <a:lstStyle>
            <a:lvl1pPr>
              <a:defRPr sz="2000" b="1">
                <a:solidFill>
                  <a:schemeClr val="tx1"/>
                </a:solidFill>
              </a:defRPr>
            </a:lvl1pPr>
          </a:lstStyle>
          <a:p>
            <a:pPr algn="r"/>
            <a:fld id="{0E1EB21D-732A-470E-9299-2C0F0E17A03B}" type="datetimeFigureOut">
              <a:rPr lang="cs-CZ" smtClean="0"/>
              <a:pPr algn="r"/>
              <a:t>25.09.2025</a:t>
            </a:fld>
            <a:endParaRPr lang="cs-CZ" dirty="0"/>
          </a:p>
        </p:txBody>
      </p:sp>
      <p:sp>
        <p:nvSpPr>
          <p:cNvPr id="8" name="Ovál 7"/>
          <p:cNvSpPr/>
          <p:nvPr userDrawn="1"/>
        </p:nvSpPr>
        <p:spPr>
          <a:xfrm>
            <a:off x="918673" y="467882"/>
            <a:ext cx="5922236" cy="592223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Nadpis 1"/>
          <p:cNvSpPr>
            <a:spLocks noGrp="1"/>
          </p:cNvSpPr>
          <p:nvPr>
            <p:ph type="ctrTitle"/>
          </p:nvPr>
        </p:nvSpPr>
        <p:spPr>
          <a:xfrm>
            <a:off x="918673" y="1581150"/>
            <a:ext cx="9749327" cy="3922341"/>
          </a:xfrm>
          <a:prstGeom prst="rect">
            <a:avLst/>
          </a:prstGeom>
        </p:spPr>
        <p:txBody>
          <a:bodyPr lIns="0" rIns="0" anchor="ctr" anchorCtr="0">
            <a:normAutofit/>
          </a:bodyPr>
          <a:lstStyle>
            <a:lvl1pPr algn="l">
              <a:defRPr sz="5000" b="1">
                <a:solidFill>
                  <a:schemeClr val="tx1"/>
                </a:solidFill>
              </a:defRPr>
            </a:lvl1pPr>
          </a:lstStyle>
          <a:p>
            <a:r>
              <a:rPr lang="cs-CZ" smtClean="0"/>
              <a:t>Kliknutím lze upravit styl.</a:t>
            </a:r>
            <a:endParaRPr lang="cs-CZ" dirty="0"/>
          </a:p>
        </p:txBody>
      </p:sp>
      <p:pic>
        <p:nvPicPr>
          <p:cNvPr id="5" name="Obráze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5430" y="5512384"/>
            <a:ext cx="2723230" cy="1152000"/>
          </a:xfrm>
          <a:prstGeom prst="rect">
            <a:avLst/>
          </a:prstGeom>
        </p:spPr>
      </p:pic>
    </p:spTree>
    <p:extLst>
      <p:ext uri="{BB962C8B-B14F-4D97-AF65-F5344CB8AC3E}">
        <p14:creationId xmlns:p14="http://schemas.microsoft.com/office/powerpoint/2010/main" val="343439905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3" name="Zástupný symbol pro obsah 2"/>
          <p:cNvSpPr>
            <a:spLocks noGrp="1"/>
          </p:cNvSpPr>
          <p:nvPr>
            <p:ph sz="half" idx="1"/>
          </p:nvPr>
        </p:nvSpPr>
        <p:spPr>
          <a:xfrm>
            <a:off x="885822" y="1200150"/>
            <a:ext cx="5362577" cy="4703017"/>
          </a:xfrm>
          <a:prstGeom prst="rect">
            <a:avLst/>
          </a:prstGeom>
        </p:spPr>
        <p:txBody>
          <a:bodyPr lIns="0" tIns="0" rIns="0" bIns="0"/>
          <a:lstStyle>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8" name="Zástupný symbol pro text 17"/>
          <p:cNvSpPr>
            <a:spLocks noGrp="1"/>
          </p:cNvSpPr>
          <p:nvPr>
            <p:ph type="body" sz="quarter" idx="14"/>
          </p:nvPr>
        </p:nvSpPr>
        <p:spPr>
          <a:xfrm>
            <a:off x="885825" y="419101"/>
            <a:ext cx="10934700" cy="619125"/>
          </a:xfrm>
          <a:prstGeom prst="rect">
            <a:avLst/>
          </a:prstGeom>
        </p:spPr>
        <p:txBody>
          <a:bodyPr lIns="0" tIns="0" rIns="0" bIns="0"/>
          <a:lstStyle>
            <a:lvl1pPr>
              <a:defRPr sz="3200" b="1">
                <a:solidFill>
                  <a:schemeClr val="accent5"/>
                </a:solidFill>
              </a:defRPr>
            </a:lvl1pPr>
          </a:lstStyle>
          <a:p>
            <a:pPr lvl="0"/>
            <a:r>
              <a:rPr lang="cs-CZ" smtClean="0"/>
              <a:t>Upravte styly předlohy textu.</a:t>
            </a:r>
          </a:p>
        </p:txBody>
      </p:sp>
      <p:sp>
        <p:nvSpPr>
          <p:cNvPr id="8" name="Zástupný symbol pro obsah 2"/>
          <p:cNvSpPr>
            <a:spLocks noGrp="1"/>
          </p:cNvSpPr>
          <p:nvPr>
            <p:ph sz="half" idx="15"/>
          </p:nvPr>
        </p:nvSpPr>
        <p:spPr>
          <a:xfrm>
            <a:off x="6457948" y="1200149"/>
            <a:ext cx="5362577" cy="4703017"/>
          </a:xfrm>
          <a:prstGeom prst="rect">
            <a:avLst/>
          </a:prstGeom>
        </p:spPr>
        <p:txBody>
          <a:bodyPr lIns="0" tIns="0" rIns="0" bIns="0"/>
          <a:lstStyle>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3" name="Zástupný symbol pro zápatí 4"/>
          <p:cNvSpPr>
            <a:spLocks noGrp="1"/>
          </p:cNvSpPr>
          <p:nvPr>
            <p:ph type="ftr" sz="quarter" idx="11"/>
          </p:nvPr>
        </p:nvSpPr>
        <p:spPr>
          <a:xfrm>
            <a:off x="2076450" y="6300786"/>
            <a:ext cx="6076950" cy="365125"/>
          </a:xfrm>
          <a:prstGeom prst="rect">
            <a:avLst/>
          </a:prstGeom>
        </p:spPr>
        <p:txBody>
          <a:bodyPr lIns="0" tIns="0" rIns="0" bIns="0" anchor="b" anchorCtr="0"/>
          <a:lstStyle/>
          <a:p>
            <a:endParaRPr lang="cs-CZ" dirty="0"/>
          </a:p>
        </p:txBody>
      </p:sp>
      <p:sp>
        <p:nvSpPr>
          <p:cNvPr id="14" name="Zástupný symbol pro číslo snímku 5"/>
          <p:cNvSpPr>
            <a:spLocks noGrp="1"/>
          </p:cNvSpPr>
          <p:nvPr>
            <p:ph type="sldNum" sz="quarter" idx="12"/>
          </p:nvPr>
        </p:nvSpPr>
        <p:spPr>
          <a:xfrm>
            <a:off x="885823" y="6300787"/>
            <a:ext cx="1047750" cy="365125"/>
          </a:xfrm>
          <a:prstGeom prst="rect">
            <a:avLst/>
          </a:prstGeom>
        </p:spPr>
        <p:txBody>
          <a:bodyPr lIns="0" tIns="0" rIns="0" bIns="0" anchor="b" anchorCtr="0"/>
          <a:lstStyle/>
          <a:p>
            <a:pPr algn="l"/>
            <a:fld id="{3020CD34-26C4-40CE-ACF9-34167EB83B57}" type="slidenum">
              <a:rPr lang="cs-CZ" smtClean="0"/>
              <a:pPr algn="l"/>
              <a:t>‹#›</a:t>
            </a:fld>
            <a:endParaRPr lang="cs-CZ" dirty="0"/>
          </a:p>
        </p:txBody>
      </p:sp>
      <p:pic>
        <p:nvPicPr>
          <p:cNvPr id="9" name="Obráze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0627" y="5888886"/>
            <a:ext cx="2127523" cy="900000"/>
          </a:xfrm>
          <a:prstGeom prst="rect">
            <a:avLst/>
          </a:prstGeom>
        </p:spPr>
      </p:pic>
    </p:spTree>
    <p:extLst>
      <p:ext uri="{BB962C8B-B14F-4D97-AF65-F5344CB8AC3E}">
        <p14:creationId xmlns:p14="http://schemas.microsoft.com/office/powerpoint/2010/main" val="2157702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885820" y="1702857"/>
            <a:ext cx="5405971" cy="823914"/>
          </a:xfrm>
          <a:prstGeom prst="rect">
            <a:avLst/>
          </a:prstGeom>
        </p:spPr>
        <p:txBody>
          <a:bodyPr lIns="0" tIns="0" rIns="0" bIns="0"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5" name="Zástupný symbol pro text 4"/>
          <p:cNvSpPr>
            <a:spLocks noGrp="1"/>
          </p:cNvSpPr>
          <p:nvPr>
            <p:ph type="body" sz="quarter" idx="3"/>
          </p:nvPr>
        </p:nvSpPr>
        <p:spPr>
          <a:xfrm>
            <a:off x="6451601" y="1702859"/>
            <a:ext cx="5297488" cy="823912"/>
          </a:xfrm>
          <a:prstGeom prst="rect">
            <a:avLst/>
          </a:prstGeom>
        </p:spPr>
        <p:txBody>
          <a:bodyPr lIns="0" tIns="0" rIns="0" bIns="0"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18" name="Zástupný symbol pro text 17"/>
          <p:cNvSpPr>
            <a:spLocks noGrp="1"/>
          </p:cNvSpPr>
          <p:nvPr>
            <p:ph type="body" sz="quarter" idx="14"/>
          </p:nvPr>
        </p:nvSpPr>
        <p:spPr>
          <a:xfrm>
            <a:off x="885825" y="419101"/>
            <a:ext cx="10934700" cy="1134534"/>
          </a:xfrm>
          <a:prstGeom prst="rect">
            <a:avLst/>
          </a:prstGeom>
        </p:spPr>
        <p:txBody>
          <a:bodyPr lIns="0" tIns="0" rIns="0" bIns="0"/>
          <a:lstStyle>
            <a:lvl1pPr>
              <a:defRPr sz="3200" b="1">
                <a:solidFill>
                  <a:schemeClr val="accent5"/>
                </a:solidFill>
              </a:defRPr>
            </a:lvl1pPr>
          </a:lstStyle>
          <a:p>
            <a:pPr lvl="0"/>
            <a:r>
              <a:rPr lang="cs-CZ" smtClean="0"/>
              <a:t>Upravte styly předlohy textu.</a:t>
            </a:r>
          </a:p>
        </p:txBody>
      </p:sp>
      <p:sp>
        <p:nvSpPr>
          <p:cNvPr id="10" name="Zástupný symbol pro obsah 2"/>
          <p:cNvSpPr>
            <a:spLocks noGrp="1"/>
          </p:cNvSpPr>
          <p:nvPr>
            <p:ph sz="half" idx="16"/>
          </p:nvPr>
        </p:nvSpPr>
        <p:spPr>
          <a:xfrm>
            <a:off x="885819" y="2526771"/>
            <a:ext cx="5405972" cy="3628496"/>
          </a:xfrm>
          <a:prstGeom prst="rect">
            <a:avLst/>
          </a:prstGeom>
        </p:spPr>
        <p:txBody>
          <a:bodyPr lIns="0" tIns="0" rIns="0" bIns="0"/>
          <a:lstStyle>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1" name="Zástupný symbol pro obsah 2"/>
          <p:cNvSpPr>
            <a:spLocks noGrp="1"/>
          </p:cNvSpPr>
          <p:nvPr>
            <p:ph sz="half" idx="17"/>
          </p:nvPr>
        </p:nvSpPr>
        <p:spPr>
          <a:xfrm>
            <a:off x="6451599" y="2526771"/>
            <a:ext cx="5297489" cy="3628496"/>
          </a:xfrm>
          <a:prstGeom prst="rect">
            <a:avLst/>
          </a:prstGeom>
        </p:spPr>
        <p:txBody>
          <a:bodyPr lIns="0" tIns="0" rIns="0" bIns="0"/>
          <a:lstStyle>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6" name="Zástupný symbol pro zápatí 4"/>
          <p:cNvSpPr>
            <a:spLocks noGrp="1"/>
          </p:cNvSpPr>
          <p:nvPr>
            <p:ph type="ftr" sz="quarter" idx="11"/>
          </p:nvPr>
        </p:nvSpPr>
        <p:spPr>
          <a:xfrm>
            <a:off x="2076450" y="6300786"/>
            <a:ext cx="6076950" cy="365125"/>
          </a:xfrm>
          <a:prstGeom prst="rect">
            <a:avLst/>
          </a:prstGeom>
        </p:spPr>
        <p:txBody>
          <a:bodyPr lIns="0" tIns="0" rIns="0" bIns="0" anchor="b" anchorCtr="0"/>
          <a:lstStyle/>
          <a:p>
            <a:endParaRPr lang="cs-CZ" dirty="0"/>
          </a:p>
        </p:txBody>
      </p:sp>
      <p:sp>
        <p:nvSpPr>
          <p:cNvPr id="17" name="Zástupný symbol pro číslo snímku 5"/>
          <p:cNvSpPr>
            <a:spLocks noGrp="1"/>
          </p:cNvSpPr>
          <p:nvPr>
            <p:ph type="sldNum" sz="quarter" idx="12"/>
          </p:nvPr>
        </p:nvSpPr>
        <p:spPr>
          <a:xfrm>
            <a:off x="885823" y="6300787"/>
            <a:ext cx="1047750" cy="365125"/>
          </a:xfrm>
          <a:prstGeom prst="rect">
            <a:avLst/>
          </a:prstGeom>
        </p:spPr>
        <p:txBody>
          <a:bodyPr lIns="0" tIns="0" rIns="0" bIns="0" anchor="b" anchorCtr="0"/>
          <a:lstStyle/>
          <a:p>
            <a:pPr algn="l"/>
            <a:fld id="{3020CD34-26C4-40CE-ACF9-34167EB83B57}" type="slidenum">
              <a:rPr lang="cs-CZ" smtClean="0"/>
              <a:pPr algn="l"/>
              <a:t>‹#›</a:t>
            </a:fld>
            <a:endParaRPr lang="cs-CZ" dirty="0"/>
          </a:p>
        </p:txBody>
      </p:sp>
      <p:pic>
        <p:nvPicPr>
          <p:cNvPr id="12" name="Obráze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0627" y="5888886"/>
            <a:ext cx="2127523" cy="900000"/>
          </a:xfrm>
          <a:prstGeom prst="rect">
            <a:avLst/>
          </a:prstGeom>
        </p:spPr>
      </p:pic>
    </p:spTree>
    <p:extLst>
      <p:ext uri="{BB962C8B-B14F-4D97-AF65-F5344CB8AC3E}">
        <p14:creationId xmlns:p14="http://schemas.microsoft.com/office/powerpoint/2010/main" val="257590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fy">
    <p:spTree>
      <p:nvGrpSpPr>
        <p:cNvPr id="1" name=""/>
        <p:cNvGrpSpPr/>
        <p:nvPr/>
      </p:nvGrpSpPr>
      <p:grpSpPr>
        <a:xfrm>
          <a:off x="0" y="0"/>
          <a:ext cx="0" cy="0"/>
          <a:chOff x="0" y="0"/>
          <a:chExt cx="0" cy="0"/>
        </a:xfrm>
      </p:grpSpPr>
      <p:sp>
        <p:nvSpPr>
          <p:cNvPr id="10" name="Zástupný symbol pro graf 9"/>
          <p:cNvSpPr>
            <a:spLocks noGrp="1"/>
          </p:cNvSpPr>
          <p:nvPr>
            <p:ph type="chart" sz="quarter" idx="13"/>
          </p:nvPr>
        </p:nvSpPr>
        <p:spPr>
          <a:xfrm>
            <a:off x="885825" y="1447801"/>
            <a:ext cx="5337223" cy="4453050"/>
          </a:xfrm>
          <a:prstGeom prst="rect">
            <a:avLst/>
          </a:prstGeom>
        </p:spPr>
        <p:txBody>
          <a:bodyPr/>
          <a:lstStyle/>
          <a:p>
            <a:r>
              <a:rPr lang="cs-CZ" dirty="0" smtClean="0"/>
              <a:t>Kliknutím na ikonu přidáte graf.</a:t>
            </a:r>
            <a:endParaRPr lang="cs-CZ" dirty="0"/>
          </a:p>
        </p:txBody>
      </p:sp>
      <p:sp>
        <p:nvSpPr>
          <p:cNvPr id="11" name="Zástupný symbol pro graf 9"/>
          <p:cNvSpPr>
            <a:spLocks noGrp="1"/>
          </p:cNvSpPr>
          <p:nvPr>
            <p:ph type="chart" sz="quarter" idx="14"/>
          </p:nvPr>
        </p:nvSpPr>
        <p:spPr>
          <a:xfrm>
            <a:off x="6524625" y="1447801"/>
            <a:ext cx="5224464" cy="4453050"/>
          </a:xfrm>
          <a:prstGeom prst="rect">
            <a:avLst/>
          </a:prstGeom>
        </p:spPr>
        <p:txBody>
          <a:bodyPr/>
          <a:lstStyle/>
          <a:p>
            <a:r>
              <a:rPr lang="cs-CZ" dirty="0" smtClean="0"/>
              <a:t>Kliknutím na ikonu přidáte graf.</a:t>
            </a:r>
            <a:endParaRPr lang="cs-CZ" dirty="0"/>
          </a:p>
        </p:txBody>
      </p:sp>
      <p:sp>
        <p:nvSpPr>
          <p:cNvPr id="12" name="Zástupný symbol pro text 17"/>
          <p:cNvSpPr>
            <a:spLocks noGrp="1"/>
          </p:cNvSpPr>
          <p:nvPr>
            <p:ph type="body" sz="quarter" idx="15"/>
          </p:nvPr>
        </p:nvSpPr>
        <p:spPr>
          <a:xfrm>
            <a:off x="885825" y="419101"/>
            <a:ext cx="10934700" cy="619125"/>
          </a:xfrm>
          <a:prstGeom prst="rect">
            <a:avLst/>
          </a:prstGeom>
        </p:spPr>
        <p:txBody>
          <a:bodyPr lIns="0" tIns="0" rIns="0" bIns="0"/>
          <a:lstStyle>
            <a:lvl1pPr>
              <a:defRPr sz="3200" b="1">
                <a:solidFill>
                  <a:schemeClr val="accent5"/>
                </a:solidFill>
              </a:defRPr>
            </a:lvl1pPr>
          </a:lstStyle>
          <a:p>
            <a:pPr lvl="0"/>
            <a:r>
              <a:rPr lang="cs-CZ" smtClean="0"/>
              <a:t>Upravte styly předlohy textu.</a:t>
            </a:r>
          </a:p>
        </p:txBody>
      </p:sp>
      <p:sp>
        <p:nvSpPr>
          <p:cNvPr id="13" name="Zástupný symbol pro zápatí 4"/>
          <p:cNvSpPr>
            <a:spLocks noGrp="1"/>
          </p:cNvSpPr>
          <p:nvPr>
            <p:ph type="ftr" sz="quarter" idx="11"/>
          </p:nvPr>
        </p:nvSpPr>
        <p:spPr>
          <a:xfrm>
            <a:off x="2076450" y="6300786"/>
            <a:ext cx="6076950" cy="365125"/>
          </a:xfrm>
          <a:prstGeom prst="rect">
            <a:avLst/>
          </a:prstGeom>
        </p:spPr>
        <p:txBody>
          <a:bodyPr lIns="0" tIns="0" rIns="0" bIns="0" anchor="b" anchorCtr="0"/>
          <a:lstStyle/>
          <a:p>
            <a:endParaRPr lang="cs-CZ" dirty="0"/>
          </a:p>
        </p:txBody>
      </p:sp>
      <p:sp>
        <p:nvSpPr>
          <p:cNvPr id="14" name="Zástupný symbol pro číslo snímku 5"/>
          <p:cNvSpPr>
            <a:spLocks noGrp="1"/>
          </p:cNvSpPr>
          <p:nvPr>
            <p:ph type="sldNum" sz="quarter" idx="12"/>
          </p:nvPr>
        </p:nvSpPr>
        <p:spPr>
          <a:xfrm>
            <a:off x="885823" y="6300787"/>
            <a:ext cx="1047750" cy="365125"/>
          </a:xfrm>
          <a:prstGeom prst="rect">
            <a:avLst/>
          </a:prstGeom>
        </p:spPr>
        <p:txBody>
          <a:bodyPr lIns="0" tIns="0" rIns="0" bIns="0" anchor="b" anchorCtr="0"/>
          <a:lstStyle/>
          <a:p>
            <a:pPr algn="l"/>
            <a:fld id="{3020CD34-26C4-40CE-ACF9-34167EB83B57}" type="slidenum">
              <a:rPr lang="cs-CZ" smtClean="0"/>
              <a:pPr algn="l"/>
              <a:t>‹#›</a:t>
            </a:fld>
            <a:endParaRPr lang="cs-CZ" dirty="0"/>
          </a:p>
        </p:txBody>
      </p:sp>
      <p:pic>
        <p:nvPicPr>
          <p:cNvPr id="8" name="Obráze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0627" y="5888886"/>
            <a:ext cx="2127523" cy="900000"/>
          </a:xfrm>
          <a:prstGeom prst="rect">
            <a:avLst/>
          </a:prstGeom>
        </p:spPr>
      </p:pic>
    </p:spTree>
    <p:extLst>
      <p:ext uri="{BB962C8B-B14F-4D97-AF65-F5344CB8AC3E}">
        <p14:creationId xmlns:p14="http://schemas.microsoft.com/office/powerpoint/2010/main" val="2947344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ředělová stránka">
    <p:spTree>
      <p:nvGrpSpPr>
        <p:cNvPr id="1" name=""/>
        <p:cNvGrpSpPr/>
        <p:nvPr/>
      </p:nvGrpSpPr>
      <p:grpSpPr>
        <a:xfrm>
          <a:off x="0" y="0"/>
          <a:ext cx="0" cy="0"/>
          <a:chOff x="0" y="0"/>
          <a:chExt cx="0" cy="0"/>
        </a:xfrm>
      </p:grpSpPr>
      <p:sp>
        <p:nvSpPr>
          <p:cNvPr id="5" name="Obdélník 4"/>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7" name="Obdélník 6"/>
          <p:cNvSpPr/>
          <p:nvPr userDrawn="1"/>
        </p:nvSpPr>
        <p:spPr>
          <a:xfrm>
            <a:off x="-1" y="0"/>
            <a:ext cx="4614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0" name="Zástupný symbol pro text 17"/>
          <p:cNvSpPr>
            <a:spLocks noGrp="1"/>
          </p:cNvSpPr>
          <p:nvPr>
            <p:ph type="body" sz="quarter" idx="14"/>
          </p:nvPr>
        </p:nvSpPr>
        <p:spPr>
          <a:xfrm>
            <a:off x="885825" y="1504950"/>
            <a:ext cx="10934700" cy="3810000"/>
          </a:xfrm>
          <a:prstGeom prst="rect">
            <a:avLst/>
          </a:prstGeom>
        </p:spPr>
        <p:txBody>
          <a:bodyPr lIns="0" tIns="0" rIns="0" bIns="0"/>
          <a:lstStyle>
            <a:lvl1pPr>
              <a:defRPr sz="4400" b="1">
                <a:solidFill>
                  <a:schemeClr val="bg1"/>
                </a:solidFill>
              </a:defRPr>
            </a:lvl1pPr>
          </a:lstStyle>
          <a:p>
            <a:pPr lvl="0"/>
            <a:r>
              <a:rPr lang="cs-CZ" smtClean="0"/>
              <a:t>Upravte styly předlohy textu.</a:t>
            </a:r>
          </a:p>
        </p:txBody>
      </p:sp>
    </p:spTree>
    <p:extLst>
      <p:ext uri="{BB962C8B-B14F-4D97-AF65-F5344CB8AC3E}">
        <p14:creationId xmlns:p14="http://schemas.microsoft.com/office/powerpoint/2010/main" val="2924553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ředělová stránka_2">
    <p:spTree>
      <p:nvGrpSpPr>
        <p:cNvPr id="1" name=""/>
        <p:cNvGrpSpPr/>
        <p:nvPr/>
      </p:nvGrpSpPr>
      <p:grpSpPr>
        <a:xfrm>
          <a:off x="0" y="0"/>
          <a:ext cx="0" cy="0"/>
          <a:chOff x="0" y="0"/>
          <a:chExt cx="0" cy="0"/>
        </a:xfrm>
      </p:grpSpPr>
      <p:sp>
        <p:nvSpPr>
          <p:cNvPr id="5" name="Obdélník 4"/>
          <p:cNvSpPr/>
          <p:nvPr userDrawn="1"/>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7" name="Obdélník 6"/>
          <p:cNvSpPr/>
          <p:nvPr userDrawn="1"/>
        </p:nvSpPr>
        <p:spPr>
          <a:xfrm>
            <a:off x="-1" y="0"/>
            <a:ext cx="4614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8" name="Zástupný symbol pro text 17"/>
          <p:cNvSpPr>
            <a:spLocks noGrp="1"/>
          </p:cNvSpPr>
          <p:nvPr>
            <p:ph type="body" sz="quarter" idx="14"/>
          </p:nvPr>
        </p:nvSpPr>
        <p:spPr>
          <a:xfrm>
            <a:off x="885825" y="1504950"/>
            <a:ext cx="10934700" cy="3810000"/>
          </a:xfrm>
          <a:prstGeom prst="rect">
            <a:avLst/>
          </a:prstGeom>
        </p:spPr>
        <p:txBody>
          <a:bodyPr lIns="0" tIns="0" rIns="0" bIns="0"/>
          <a:lstStyle>
            <a:lvl1pPr>
              <a:defRPr sz="4400" b="1">
                <a:solidFill>
                  <a:schemeClr val="bg1"/>
                </a:solidFill>
              </a:defRPr>
            </a:lvl1pPr>
          </a:lstStyle>
          <a:p>
            <a:pPr lvl="0"/>
            <a:r>
              <a:rPr lang="cs-CZ" smtClean="0"/>
              <a:t>Upravte styly předlohy textu.</a:t>
            </a:r>
          </a:p>
        </p:txBody>
      </p:sp>
    </p:spTree>
    <p:extLst>
      <p:ext uri="{BB962C8B-B14F-4D97-AF65-F5344CB8AC3E}">
        <p14:creationId xmlns:p14="http://schemas.microsoft.com/office/powerpoint/2010/main" val="4193769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brázky">
    <p:spTree>
      <p:nvGrpSpPr>
        <p:cNvPr id="1" name=""/>
        <p:cNvGrpSpPr/>
        <p:nvPr/>
      </p:nvGrpSpPr>
      <p:grpSpPr>
        <a:xfrm>
          <a:off x="0" y="0"/>
          <a:ext cx="0" cy="0"/>
          <a:chOff x="0" y="0"/>
          <a:chExt cx="0" cy="0"/>
        </a:xfrm>
      </p:grpSpPr>
      <p:sp>
        <p:nvSpPr>
          <p:cNvPr id="12" name="Zástupný symbol pro obrázek 11"/>
          <p:cNvSpPr>
            <a:spLocks noGrp="1"/>
          </p:cNvSpPr>
          <p:nvPr>
            <p:ph type="pic" sz="quarter" idx="13"/>
          </p:nvPr>
        </p:nvSpPr>
        <p:spPr>
          <a:xfrm>
            <a:off x="885823" y="1343025"/>
            <a:ext cx="5772152" cy="4772025"/>
          </a:xfrm>
          <a:prstGeom prst="rect">
            <a:avLst/>
          </a:prstGeom>
        </p:spPr>
        <p:txBody>
          <a:bodyPr/>
          <a:lstStyle/>
          <a:p>
            <a:r>
              <a:rPr lang="cs-CZ" dirty="0" smtClean="0"/>
              <a:t>Kliknutím na ikonu přidáte obrázek.</a:t>
            </a:r>
            <a:endParaRPr lang="cs-CZ" dirty="0"/>
          </a:p>
        </p:txBody>
      </p:sp>
      <p:sp>
        <p:nvSpPr>
          <p:cNvPr id="14" name="Zástupný symbol pro obrázek 13"/>
          <p:cNvSpPr>
            <a:spLocks noGrp="1"/>
          </p:cNvSpPr>
          <p:nvPr>
            <p:ph type="pic" sz="quarter" idx="14"/>
          </p:nvPr>
        </p:nvSpPr>
        <p:spPr>
          <a:xfrm>
            <a:off x="6810375" y="1343025"/>
            <a:ext cx="4962525" cy="2266950"/>
          </a:xfrm>
          <a:prstGeom prst="rect">
            <a:avLst/>
          </a:prstGeom>
        </p:spPr>
        <p:txBody>
          <a:bodyPr/>
          <a:lstStyle/>
          <a:p>
            <a:r>
              <a:rPr lang="cs-CZ" dirty="0" smtClean="0"/>
              <a:t>Kliknutím na ikonu přidáte obrázek.</a:t>
            </a:r>
            <a:endParaRPr lang="cs-CZ" dirty="0"/>
          </a:p>
        </p:txBody>
      </p:sp>
      <p:sp>
        <p:nvSpPr>
          <p:cNvPr id="15" name="Zástupný symbol pro obrázek 13"/>
          <p:cNvSpPr>
            <a:spLocks noGrp="1"/>
          </p:cNvSpPr>
          <p:nvPr>
            <p:ph type="pic" sz="quarter" idx="15"/>
          </p:nvPr>
        </p:nvSpPr>
        <p:spPr>
          <a:xfrm>
            <a:off x="6810374" y="3767136"/>
            <a:ext cx="2686051" cy="2533649"/>
          </a:xfrm>
          <a:prstGeom prst="rect">
            <a:avLst/>
          </a:prstGeom>
        </p:spPr>
        <p:txBody>
          <a:bodyPr/>
          <a:lstStyle/>
          <a:p>
            <a:r>
              <a:rPr lang="cs-CZ" dirty="0" smtClean="0"/>
              <a:t>Kliknutím na ikonu přidáte obrázek.</a:t>
            </a:r>
            <a:endParaRPr lang="cs-CZ" dirty="0"/>
          </a:p>
        </p:txBody>
      </p:sp>
      <p:sp>
        <p:nvSpPr>
          <p:cNvPr id="16" name="Zástupný symbol pro text 17"/>
          <p:cNvSpPr>
            <a:spLocks noGrp="1"/>
          </p:cNvSpPr>
          <p:nvPr>
            <p:ph type="body" sz="quarter" idx="16"/>
          </p:nvPr>
        </p:nvSpPr>
        <p:spPr>
          <a:xfrm>
            <a:off x="885825" y="419101"/>
            <a:ext cx="10934700" cy="619125"/>
          </a:xfrm>
          <a:prstGeom prst="rect">
            <a:avLst/>
          </a:prstGeom>
        </p:spPr>
        <p:txBody>
          <a:bodyPr lIns="0" tIns="0" rIns="0" bIns="0"/>
          <a:lstStyle>
            <a:lvl1pPr>
              <a:defRPr sz="3200" b="1">
                <a:solidFill>
                  <a:schemeClr val="accent5"/>
                </a:solidFill>
              </a:defRPr>
            </a:lvl1pPr>
          </a:lstStyle>
          <a:p>
            <a:pPr lvl="0"/>
            <a:r>
              <a:rPr lang="cs-CZ" smtClean="0"/>
              <a:t>Upravte styly předlohy textu.</a:t>
            </a:r>
          </a:p>
        </p:txBody>
      </p:sp>
      <p:sp>
        <p:nvSpPr>
          <p:cNvPr id="13" name="Zástupný symbol pro zápatí 4"/>
          <p:cNvSpPr>
            <a:spLocks noGrp="1"/>
          </p:cNvSpPr>
          <p:nvPr>
            <p:ph type="ftr" sz="quarter" idx="11"/>
          </p:nvPr>
        </p:nvSpPr>
        <p:spPr>
          <a:xfrm>
            <a:off x="2076450" y="6300786"/>
            <a:ext cx="6076950" cy="365125"/>
          </a:xfrm>
          <a:prstGeom prst="rect">
            <a:avLst/>
          </a:prstGeom>
        </p:spPr>
        <p:txBody>
          <a:bodyPr lIns="0" tIns="0" rIns="0" bIns="0" anchor="b" anchorCtr="0"/>
          <a:lstStyle/>
          <a:p>
            <a:endParaRPr lang="cs-CZ" dirty="0"/>
          </a:p>
        </p:txBody>
      </p:sp>
      <p:sp>
        <p:nvSpPr>
          <p:cNvPr id="17" name="Zástupný symbol pro číslo snímku 5"/>
          <p:cNvSpPr>
            <a:spLocks noGrp="1"/>
          </p:cNvSpPr>
          <p:nvPr>
            <p:ph type="sldNum" sz="quarter" idx="12"/>
          </p:nvPr>
        </p:nvSpPr>
        <p:spPr>
          <a:xfrm>
            <a:off x="885823" y="6300787"/>
            <a:ext cx="1047750" cy="365125"/>
          </a:xfrm>
          <a:prstGeom prst="rect">
            <a:avLst/>
          </a:prstGeom>
        </p:spPr>
        <p:txBody>
          <a:bodyPr lIns="0" tIns="0" rIns="0" bIns="0" anchor="b" anchorCtr="0"/>
          <a:lstStyle/>
          <a:p>
            <a:pPr algn="l"/>
            <a:fld id="{3020CD34-26C4-40CE-ACF9-34167EB83B57}" type="slidenum">
              <a:rPr lang="cs-CZ" smtClean="0"/>
              <a:pPr algn="l"/>
              <a:t>‹#›</a:t>
            </a:fld>
            <a:endParaRPr lang="cs-CZ" dirty="0"/>
          </a:p>
        </p:txBody>
      </p:sp>
      <p:pic>
        <p:nvPicPr>
          <p:cNvPr id="18" name="Obrázek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0627" y="5888886"/>
            <a:ext cx="2127523" cy="900000"/>
          </a:xfrm>
          <a:prstGeom prst="rect">
            <a:avLst/>
          </a:prstGeom>
        </p:spPr>
      </p:pic>
    </p:spTree>
    <p:extLst>
      <p:ext uri="{BB962C8B-B14F-4D97-AF65-F5344CB8AC3E}">
        <p14:creationId xmlns:p14="http://schemas.microsoft.com/office/powerpoint/2010/main" val="4176822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závěr">
    <p:spTree>
      <p:nvGrpSpPr>
        <p:cNvPr id="1" name=""/>
        <p:cNvGrpSpPr/>
        <p:nvPr/>
      </p:nvGrpSpPr>
      <p:grpSpPr>
        <a:xfrm>
          <a:off x="0" y="0"/>
          <a:ext cx="0" cy="0"/>
          <a:chOff x="0" y="0"/>
          <a:chExt cx="0" cy="0"/>
        </a:xfrm>
      </p:grpSpPr>
      <p:sp>
        <p:nvSpPr>
          <p:cNvPr id="14" name="Zástupný symbol pro text 17"/>
          <p:cNvSpPr>
            <a:spLocks noGrp="1"/>
          </p:cNvSpPr>
          <p:nvPr>
            <p:ph type="body" sz="quarter" idx="15"/>
          </p:nvPr>
        </p:nvSpPr>
        <p:spPr>
          <a:xfrm>
            <a:off x="885825" y="1543050"/>
            <a:ext cx="10934700" cy="3960442"/>
          </a:xfrm>
          <a:prstGeom prst="rect">
            <a:avLst/>
          </a:prstGeom>
        </p:spPr>
        <p:txBody>
          <a:bodyPr lIns="0" tIns="0" rIns="0" bIns="0"/>
          <a:lstStyle>
            <a:lvl1pPr>
              <a:defRPr sz="4400" b="1">
                <a:solidFill>
                  <a:schemeClr val="accent5"/>
                </a:solidFill>
              </a:defRPr>
            </a:lvl1pPr>
          </a:lstStyle>
          <a:p>
            <a:pPr lvl="0"/>
            <a:r>
              <a:rPr lang="cs-CZ" smtClean="0"/>
              <a:t>Upravte styly předlohy textu.</a:t>
            </a:r>
          </a:p>
        </p:txBody>
      </p:sp>
      <p:pic>
        <p:nvPicPr>
          <p:cNvPr id="4" name="Obráze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5430" y="5512384"/>
            <a:ext cx="2723230" cy="1152000"/>
          </a:xfrm>
          <a:prstGeom prst="rect">
            <a:avLst/>
          </a:prstGeom>
        </p:spPr>
      </p:pic>
    </p:spTree>
    <p:extLst>
      <p:ext uri="{BB962C8B-B14F-4D97-AF65-F5344CB8AC3E}">
        <p14:creationId xmlns:p14="http://schemas.microsoft.com/office/powerpoint/2010/main" val="2542929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Úvodní snímek">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a:xfrm>
            <a:off x="9147805" y="330809"/>
            <a:ext cx="2601283" cy="1250340"/>
          </a:xfrm>
          <a:prstGeom prst="rect">
            <a:avLst/>
          </a:prstGeom>
        </p:spPr>
        <p:txBody>
          <a:bodyPr anchor="t" anchorCtr="0"/>
          <a:lstStyle>
            <a:lvl1pPr>
              <a:defRPr sz="2000" b="1">
                <a:solidFill>
                  <a:schemeClr val="tx1"/>
                </a:solidFill>
              </a:defRPr>
            </a:lvl1pPr>
          </a:lstStyle>
          <a:p>
            <a:pPr algn="r"/>
            <a:fld id="{0E1EB21D-732A-470E-9299-2C0F0E17A03B}" type="datetimeFigureOut">
              <a:rPr lang="cs-CZ" smtClean="0"/>
              <a:pPr algn="r"/>
              <a:t>25.09.2025</a:t>
            </a:fld>
            <a:endParaRPr lang="cs-CZ" dirty="0"/>
          </a:p>
        </p:txBody>
      </p:sp>
      <p:sp>
        <p:nvSpPr>
          <p:cNvPr id="8" name="Ovál 7"/>
          <p:cNvSpPr/>
          <p:nvPr userDrawn="1"/>
        </p:nvSpPr>
        <p:spPr>
          <a:xfrm>
            <a:off x="918673" y="467882"/>
            <a:ext cx="5922236" cy="5922236"/>
          </a:xfrm>
          <a:prstGeom prst="ellipse">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Nadpis 1"/>
          <p:cNvSpPr>
            <a:spLocks noGrp="1"/>
          </p:cNvSpPr>
          <p:nvPr>
            <p:ph type="ctrTitle"/>
          </p:nvPr>
        </p:nvSpPr>
        <p:spPr>
          <a:xfrm>
            <a:off x="918673" y="1581150"/>
            <a:ext cx="9749327" cy="3922341"/>
          </a:xfrm>
          <a:prstGeom prst="rect">
            <a:avLst/>
          </a:prstGeom>
        </p:spPr>
        <p:txBody>
          <a:bodyPr lIns="0" rIns="0" anchor="ctr" anchorCtr="0">
            <a:normAutofit/>
          </a:bodyPr>
          <a:lstStyle>
            <a:lvl1pPr algn="l">
              <a:defRPr sz="5000" b="1">
                <a:solidFill>
                  <a:schemeClr val="tx1"/>
                </a:solidFill>
              </a:defRPr>
            </a:lvl1pPr>
          </a:lstStyle>
          <a:p>
            <a:r>
              <a:rPr lang="cs-CZ" smtClean="0"/>
              <a:t>Kliknutím lze upravit styl.</a:t>
            </a:r>
            <a:endParaRPr lang="cs-CZ" dirty="0"/>
          </a:p>
        </p:txBody>
      </p:sp>
      <p:pic>
        <p:nvPicPr>
          <p:cNvPr id="5" name="Obráze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5430" y="5512384"/>
            <a:ext cx="2723230" cy="1152000"/>
          </a:xfrm>
          <a:prstGeom prst="rect">
            <a:avLst/>
          </a:prstGeom>
        </p:spPr>
      </p:pic>
    </p:spTree>
    <p:extLst>
      <p:ext uri="{BB962C8B-B14F-4D97-AF65-F5344CB8AC3E}">
        <p14:creationId xmlns:p14="http://schemas.microsoft.com/office/powerpoint/2010/main" val="25916182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Úvodní snímek">
    <p:spTree>
      <p:nvGrpSpPr>
        <p:cNvPr id="1" name=""/>
        <p:cNvGrpSpPr/>
        <p:nvPr/>
      </p:nvGrpSpPr>
      <p:grpSpPr>
        <a:xfrm>
          <a:off x="0" y="0"/>
          <a:ext cx="0" cy="0"/>
          <a:chOff x="0" y="0"/>
          <a:chExt cx="0" cy="0"/>
        </a:xfrm>
      </p:grpSpPr>
      <p:sp>
        <p:nvSpPr>
          <p:cNvPr id="10" name="Obdélník 9"/>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1" name="Obdélník 10"/>
          <p:cNvSpPr/>
          <p:nvPr userDrawn="1"/>
        </p:nvSpPr>
        <p:spPr>
          <a:xfrm>
            <a:off x="-1" y="0"/>
            <a:ext cx="4614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4" name="Zástupný symbol pro datum 3"/>
          <p:cNvSpPr>
            <a:spLocks noGrp="1"/>
          </p:cNvSpPr>
          <p:nvPr>
            <p:ph type="dt" sz="half" idx="10"/>
          </p:nvPr>
        </p:nvSpPr>
        <p:spPr>
          <a:xfrm>
            <a:off x="9147805" y="330809"/>
            <a:ext cx="2601283" cy="1250340"/>
          </a:xfrm>
          <a:prstGeom prst="rect">
            <a:avLst/>
          </a:prstGeom>
        </p:spPr>
        <p:txBody>
          <a:bodyPr anchor="t" anchorCtr="0"/>
          <a:lstStyle>
            <a:lvl1pPr>
              <a:defRPr sz="2000" b="1">
                <a:solidFill>
                  <a:schemeClr val="bg1"/>
                </a:solidFill>
              </a:defRPr>
            </a:lvl1pPr>
          </a:lstStyle>
          <a:p>
            <a:pPr algn="r"/>
            <a:fld id="{0E1EB21D-732A-470E-9299-2C0F0E17A03B}" type="datetimeFigureOut">
              <a:rPr lang="cs-CZ" smtClean="0"/>
              <a:pPr algn="r"/>
              <a:t>25.09.2025</a:t>
            </a:fld>
            <a:endParaRPr lang="cs-CZ" dirty="0"/>
          </a:p>
        </p:txBody>
      </p:sp>
      <p:sp>
        <p:nvSpPr>
          <p:cNvPr id="8" name="Ovál 7"/>
          <p:cNvSpPr/>
          <p:nvPr userDrawn="1"/>
        </p:nvSpPr>
        <p:spPr>
          <a:xfrm>
            <a:off x="918673" y="467882"/>
            <a:ext cx="5922236" cy="5922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Nadpis 1"/>
          <p:cNvSpPr>
            <a:spLocks noGrp="1"/>
          </p:cNvSpPr>
          <p:nvPr>
            <p:ph type="ctrTitle"/>
          </p:nvPr>
        </p:nvSpPr>
        <p:spPr>
          <a:xfrm>
            <a:off x="918673" y="1581150"/>
            <a:ext cx="9749327" cy="3922341"/>
          </a:xfrm>
          <a:prstGeom prst="rect">
            <a:avLst/>
          </a:prstGeom>
        </p:spPr>
        <p:txBody>
          <a:bodyPr lIns="0" rIns="0" anchor="ctr" anchorCtr="0">
            <a:normAutofit/>
          </a:bodyPr>
          <a:lstStyle>
            <a:lvl1pPr algn="l">
              <a:defRPr sz="5000" b="1">
                <a:solidFill>
                  <a:schemeClr val="tx1"/>
                </a:solidFill>
              </a:defRPr>
            </a:lvl1pPr>
          </a:lstStyle>
          <a:p>
            <a:r>
              <a:rPr lang="cs-CZ" smtClean="0"/>
              <a:t>Kliknutím lze upravit styl.</a:t>
            </a:r>
            <a:endParaRPr lang="cs-CZ" dirty="0"/>
          </a:p>
        </p:txBody>
      </p:sp>
      <p:pic>
        <p:nvPicPr>
          <p:cNvPr id="12" name="Obráze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85905" y="5517088"/>
            <a:ext cx="2723230" cy="1152000"/>
          </a:xfrm>
          <a:prstGeom prst="rect">
            <a:avLst/>
          </a:prstGeom>
        </p:spPr>
      </p:pic>
    </p:spTree>
    <p:extLst>
      <p:ext uri="{BB962C8B-B14F-4D97-AF65-F5344CB8AC3E}">
        <p14:creationId xmlns:p14="http://schemas.microsoft.com/office/powerpoint/2010/main" val="6923019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11" name="Zástupný symbol pro text 17"/>
          <p:cNvSpPr>
            <a:spLocks noGrp="1"/>
          </p:cNvSpPr>
          <p:nvPr>
            <p:ph type="body" sz="quarter" idx="14"/>
          </p:nvPr>
        </p:nvSpPr>
        <p:spPr>
          <a:xfrm>
            <a:off x="885825" y="419101"/>
            <a:ext cx="10934700" cy="619125"/>
          </a:xfrm>
          <a:prstGeom prst="rect">
            <a:avLst/>
          </a:prstGeom>
        </p:spPr>
        <p:txBody>
          <a:bodyPr lIns="0" tIns="0" rIns="0" bIns="0"/>
          <a:lstStyle>
            <a:lvl1pPr>
              <a:defRPr sz="3200" b="1">
                <a:solidFill>
                  <a:schemeClr val="accent5"/>
                </a:solidFill>
              </a:defRPr>
            </a:lvl1pPr>
          </a:lstStyle>
          <a:p>
            <a:pPr lvl="0"/>
            <a:r>
              <a:rPr lang="cs-CZ" smtClean="0"/>
              <a:t>Upravte styly předlohy textu.</a:t>
            </a:r>
          </a:p>
        </p:txBody>
      </p:sp>
      <p:pic>
        <p:nvPicPr>
          <p:cNvPr id="2" name="Obráze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9341" y="5892927"/>
            <a:ext cx="1144954" cy="900000"/>
          </a:xfrm>
          <a:prstGeom prst="rect">
            <a:avLst/>
          </a:prstGeom>
        </p:spPr>
      </p:pic>
    </p:spTree>
    <p:extLst>
      <p:ext uri="{BB962C8B-B14F-4D97-AF65-F5344CB8AC3E}">
        <p14:creationId xmlns:p14="http://schemas.microsoft.com/office/powerpoint/2010/main" val="266832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zápatí">
    <p:spTree>
      <p:nvGrpSpPr>
        <p:cNvPr id="1" name=""/>
        <p:cNvGrpSpPr/>
        <p:nvPr/>
      </p:nvGrpSpPr>
      <p:grpSpPr>
        <a:xfrm>
          <a:off x="0" y="0"/>
          <a:ext cx="0" cy="0"/>
          <a:chOff x="0" y="0"/>
          <a:chExt cx="0" cy="0"/>
        </a:xfrm>
      </p:grpSpPr>
      <p:sp>
        <p:nvSpPr>
          <p:cNvPr id="11" name="Zástupný symbol pro text 17"/>
          <p:cNvSpPr>
            <a:spLocks noGrp="1"/>
          </p:cNvSpPr>
          <p:nvPr>
            <p:ph type="body" sz="quarter" idx="14"/>
          </p:nvPr>
        </p:nvSpPr>
        <p:spPr>
          <a:xfrm>
            <a:off x="885825" y="419101"/>
            <a:ext cx="10934700" cy="619125"/>
          </a:xfrm>
          <a:prstGeom prst="rect">
            <a:avLst/>
          </a:prstGeom>
        </p:spPr>
        <p:txBody>
          <a:bodyPr lIns="0" tIns="0" rIns="0" bIns="0"/>
          <a:lstStyle>
            <a:lvl1pPr>
              <a:defRPr sz="3200" b="1">
                <a:solidFill>
                  <a:schemeClr val="accent5"/>
                </a:solidFill>
              </a:defRPr>
            </a:lvl1pPr>
          </a:lstStyle>
          <a:p>
            <a:pPr lvl="0"/>
            <a:r>
              <a:rPr lang="cs-CZ" smtClean="0"/>
              <a:t>Upravte styly předlohy textu.</a:t>
            </a:r>
          </a:p>
        </p:txBody>
      </p:sp>
      <p:sp>
        <p:nvSpPr>
          <p:cNvPr id="9" name="Zástupný symbol pro zápatí 4"/>
          <p:cNvSpPr>
            <a:spLocks noGrp="1"/>
          </p:cNvSpPr>
          <p:nvPr>
            <p:ph type="ftr" sz="quarter" idx="11"/>
          </p:nvPr>
        </p:nvSpPr>
        <p:spPr>
          <a:xfrm>
            <a:off x="2076450" y="6300786"/>
            <a:ext cx="6076950" cy="365125"/>
          </a:xfrm>
          <a:prstGeom prst="rect">
            <a:avLst/>
          </a:prstGeom>
        </p:spPr>
        <p:txBody>
          <a:bodyPr lIns="0" tIns="0" rIns="0" bIns="0" anchor="b" anchorCtr="0"/>
          <a:lstStyle/>
          <a:p>
            <a:endParaRPr lang="cs-CZ" dirty="0"/>
          </a:p>
        </p:txBody>
      </p:sp>
      <p:sp>
        <p:nvSpPr>
          <p:cNvPr id="10" name="Zástupný symbol pro číslo snímku 5"/>
          <p:cNvSpPr>
            <a:spLocks noGrp="1"/>
          </p:cNvSpPr>
          <p:nvPr>
            <p:ph type="sldNum" sz="quarter" idx="12"/>
          </p:nvPr>
        </p:nvSpPr>
        <p:spPr>
          <a:xfrm>
            <a:off x="885823" y="6300787"/>
            <a:ext cx="1047750" cy="365125"/>
          </a:xfrm>
          <a:prstGeom prst="rect">
            <a:avLst/>
          </a:prstGeom>
        </p:spPr>
        <p:txBody>
          <a:bodyPr lIns="0" tIns="0" rIns="0" bIns="0" anchor="b" anchorCtr="0"/>
          <a:lstStyle/>
          <a:p>
            <a:pPr algn="l"/>
            <a:fld id="{3020CD34-26C4-40CE-ACF9-34167EB83B57}" type="slidenum">
              <a:rPr lang="cs-CZ" smtClean="0"/>
              <a:pPr algn="l"/>
              <a:t>‹#›</a:t>
            </a:fld>
            <a:endParaRPr lang="cs-CZ" dirty="0"/>
          </a:p>
        </p:txBody>
      </p:sp>
      <p:pic>
        <p:nvPicPr>
          <p:cNvPr id="6" name="Obráze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0627" y="5888886"/>
            <a:ext cx="2127523" cy="900000"/>
          </a:xfrm>
          <a:prstGeom prst="rect">
            <a:avLst/>
          </a:prstGeom>
        </p:spPr>
      </p:pic>
    </p:spTree>
    <p:extLst>
      <p:ext uri="{BB962C8B-B14F-4D97-AF65-F5344CB8AC3E}">
        <p14:creationId xmlns:p14="http://schemas.microsoft.com/office/powerpoint/2010/main" val="1617713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85824" y="1169986"/>
            <a:ext cx="10863264" cy="5014913"/>
          </a:xfrm>
          <a:prstGeom prst="rect">
            <a:avLst/>
          </a:prstGeom>
        </p:spPr>
        <p:txBody>
          <a:bodyPr lIns="0" tIns="0" rIns="0" bIns="0"/>
          <a:lstStyle>
            <a:lvl2pPr marL="685800" indent="-228600">
              <a:buClr>
                <a:schemeClr val="accent5"/>
              </a:buClr>
              <a:buSzPct val="100000"/>
              <a:buFont typeface="Arial" panose="020B0604020202020204" pitchFamily="34" charset="0"/>
              <a:buChar char="●"/>
              <a:defRPr/>
            </a:lvl2pPr>
            <a:lvl3pPr marL="1143000" indent="-228600">
              <a:buClr>
                <a:schemeClr val="tx1"/>
              </a:buClr>
              <a:buFont typeface="Arial" panose="020B0604020202020204" pitchFamily="34" charset="0"/>
              <a:buChar char="•"/>
              <a:defRPr/>
            </a:lvl3pPr>
            <a:lvl4pPr marL="1600200" indent="-228600">
              <a:buClr>
                <a:schemeClr val="tx1"/>
              </a:buClr>
              <a:buFont typeface="Arial" panose="020B0604020202020204" pitchFamily="34" charset="0"/>
              <a:buChar char="•"/>
              <a:defRPr/>
            </a:lvl4pPr>
            <a:lvl5pPr>
              <a:buClr>
                <a:schemeClr val="tx1"/>
              </a:buClr>
              <a:defRPr/>
            </a:lvl5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1" name="Zástupný symbol pro text 17"/>
          <p:cNvSpPr>
            <a:spLocks noGrp="1"/>
          </p:cNvSpPr>
          <p:nvPr>
            <p:ph type="body" sz="quarter" idx="14"/>
          </p:nvPr>
        </p:nvSpPr>
        <p:spPr>
          <a:xfrm>
            <a:off x="885825" y="419101"/>
            <a:ext cx="10934700" cy="619125"/>
          </a:xfrm>
          <a:prstGeom prst="rect">
            <a:avLst/>
          </a:prstGeom>
        </p:spPr>
        <p:txBody>
          <a:bodyPr lIns="0" tIns="0" rIns="0" bIns="0"/>
          <a:lstStyle>
            <a:lvl1pPr>
              <a:defRPr sz="3200" b="1">
                <a:solidFill>
                  <a:schemeClr val="accent5"/>
                </a:solidFill>
              </a:defRPr>
            </a:lvl1pPr>
          </a:lstStyle>
          <a:p>
            <a:pPr lvl="0"/>
            <a:r>
              <a:rPr lang="cs-CZ" smtClean="0"/>
              <a:t>Upravte styly předlohy textu.</a:t>
            </a:r>
          </a:p>
        </p:txBody>
      </p:sp>
      <p:sp>
        <p:nvSpPr>
          <p:cNvPr id="9" name="Zástupný symbol pro zápatí 4"/>
          <p:cNvSpPr>
            <a:spLocks noGrp="1"/>
          </p:cNvSpPr>
          <p:nvPr>
            <p:ph type="ftr" sz="quarter" idx="11"/>
          </p:nvPr>
        </p:nvSpPr>
        <p:spPr>
          <a:xfrm>
            <a:off x="2076450" y="6300786"/>
            <a:ext cx="6076950" cy="365125"/>
          </a:xfrm>
          <a:prstGeom prst="rect">
            <a:avLst/>
          </a:prstGeom>
        </p:spPr>
        <p:txBody>
          <a:bodyPr lIns="0" tIns="0" rIns="0" bIns="0" anchor="b" anchorCtr="0"/>
          <a:lstStyle/>
          <a:p>
            <a:endParaRPr lang="cs-CZ" dirty="0"/>
          </a:p>
        </p:txBody>
      </p:sp>
      <p:sp>
        <p:nvSpPr>
          <p:cNvPr id="10" name="Zástupný symbol pro číslo snímku 5"/>
          <p:cNvSpPr>
            <a:spLocks noGrp="1"/>
          </p:cNvSpPr>
          <p:nvPr>
            <p:ph type="sldNum" sz="quarter" idx="12"/>
          </p:nvPr>
        </p:nvSpPr>
        <p:spPr>
          <a:xfrm>
            <a:off x="885823" y="6300787"/>
            <a:ext cx="1047750" cy="365125"/>
          </a:xfrm>
          <a:prstGeom prst="rect">
            <a:avLst/>
          </a:prstGeom>
        </p:spPr>
        <p:txBody>
          <a:bodyPr lIns="0" tIns="0" rIns="0" bIns="0" anchor="b" anchorCtr="0"/>
          <a:lstStyle/>
          <a:p>
            <a:pPr algn="l"/>
            <a:fld id="{3020CD34-26C4-40CE-ACF9-34167EB83B57}" type="slidenum">
              <a:rPr lang="cs-CZ" smtClean="0"/>
              <a:pPr algn="l"/>
              <a:t>‹#›</a:t>
            </a:fld>
            <a:endParaRPr lang="cs-CZ" dirty="0"/>
          </a:p>
        </p:txBody>
      </p:sp>
      <p:pic>
        <p:nvPicPr>
          <p:cNvPr id="7" name="Obráze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0627" y="5888886"/>
            <a:ext cx="2127523" cy="900000"/>
          </a:xfrm>
          <a:prstGeom prst="rect">
            <a:avLst/>
          </a:prstGeom>
        </p:spPr>
      </p:pic>
    </p:spTree>
    <p:extLst>
      <p:ext uri="{BB962C8B-B14F-4D97-AF65-F5344CB8AC3E}">
        <p14:creationId xmlns:p14="http://schemas.microsoft.com/office/powerpoint/2010/main" val="1985584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1" name="Zástupný symbol pro text 17"/>
          <p:cNvSpPr>
            <a:spLocks noGrp="1"/>
          </p:cNvSpPr>
          <p:nvPr>
            <p:ph type="body" sz="quarter" idx="14"/>
          </p:nvPr>
        </p:nvSpPr>
        <p:spPr>
          <a:xfrm>
            <a:off x="885825" y="419101"/>
            <a:ext cx="10934700" cy="619125"/>
          </a:xfrm>
          <a:prstGeom prst="rect">
            <a:avLst/>
          </a:prstGeom>
        </p:spPr>
        <p:txBody>
          <a:bodyPr lIns="0" tIns="0" rIns="0" bIns="0"/>
          <a:lstStyle>
            <a:lvl1pPr>
              <a:defRPr sz="3200" b="1">
                <a:solidFill>
                  <a:schemeClr val="accent5"/>
                </a:solidFill>
              </a:defRPr>
            </a:lvl1pPr>
          </a:lstStyle>
          <a:p>
            <a:pPr lvl="0"/>
            <a:r>
              <a:rPr lang="cs-CZ" smtClean="0"/>
              <a:t>Upravte styly předlohy textu.</a:t>
            </a:r>
          </a:p>
        </p:txBody>
      </p:sp>
      <p:sp>
        <p:nvSpPr>
          <p:cNvPr id="4" name="Zástupný symbol pro text 3"/>
          <p:cNvSpPr>
            <a:spLocks noGrp="1"/>
          </p:cNvSpPr>
          <p:nvPr>
            <p:ph type="body" sz="quarter" idx="15"/>
          </p:nvPr>
        </p:nvSpPr>
        <p:spPr>
          <a:xfrm>
            <a:off x="885823" y="1193099"/>
            <a:ext cx="10863265" cy="5014912"/>
          </a:xfrm>
          <a:prstGeom prst="rect">
            <a:avLst/>
          </a:prstGeom>
        </p:spPr>
        <p:txBody>
          <a:bodyPr lIns="0" tIns="0" rIns="0" bIns="0"/>
          <a:lstStyle>
            <a:lvl1pPr>
              <a:defRPr>
                <a:solidFill>
                  <a:schemeClr val="tx1"/>
                </a:solidFill>
              </a:defRPr>
            </a:lvl1pPr>
          </a:lstStyle>
          <a:p>
            <a:pPr lvl="0"/>
            <a:r>
              <a:rPr lang="cs-CZ" smtClean="0"/>
              <a:t>Upravte styly předlohy textu.</a:t>
            </a:r>
          </a:p>
        </p:txBody>
      </p:sp>
      <p:sp>
        <p:nvSpPr>
          <p:cNvPr id="9" name="Zástupný symbol pro zápatí 4"/>
          <p:cNvSpPr>
            <a:spLocks noGrp="1"/>
          </p:cNvSpPr>
          <p:nvPr>
            <p:ph type="ftr" sz="quarter" idx="11"/>
          </p:nvPr>
        </p:nvSpPr>
        <p:spPr>
          <a:xfrm>
            <a:off x="2076450" y="6300786"/>
            <a:ext cx="6076950" cy="365125"/>
          </a:xfrm>
          <a:prstGeom prst="rect">
            <a:avLst/>
          </a:prstGeom>
        </p:spPr>
        <p:txBody>
          <a:bodyPr lIns="0" tIns="0" rIns="0" bIns="0" anchor="b" anchorCtr="0"/>
          <a:lstStyle/>
          <a:p>
            <a:endParaRPr lang="cs-CZ" dirty="0"/>
          </a:p>
        </p:txBody>
      </p:sp>
      <p:sp>
        <p:nvSpPr>
          <p:cNvPr id="10" name="Zástupný symbol pro číslo snímku 5"/>
          <p:cNvSpPr>
            <a:spLocks noGrp="1"/>
          </p:cNvSpPr>
          <p:nvPr>
            <p:ph type="sldNum" sz="quarter" idx="12"/>
          </p:nvPr>
        </p:nvSpPr>
        <p:spPr>
          <a:xfrm>
            <a:off x="885823" y="6300787"/>
            <a:ext cx="1047750" cy="365125"/>
          </a:xfrm>
          <a:prstGeom prst="rect">
            <a:avLst/>
          </a:prstGeom>
        </p:spPr>
        <p:txBody>
          <a:bodyPr lIns="0" tIns="0" rIns="0" bIns="0" anchor="b" anchorCtr="0"/>
          <a:lstStyle/>
          <a:p>
            <a:pPr algn="l"/>
            <a:fld id="{3020CD34-26C4-40CE-ACF9-34167EB83B57}" type="slidenum">
              <a:rPr lang="cs-CZ" smtClean="0"/>
              <a:pPr algn="l"/>
              <a:t>‹#›</a:t>
            </a:fld>
            <a:endParaRPr lang="cs-CZ" dirty="0"/>
          </a:p>
        </p:txBody>
      </p:sp>
      <p:pic>
        <p:nvPicPr>
          <p:cNvPr id="7" name="Obráze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0627" y="5888886"/>
            <a:ext cx="2127523" cy="900000"/>
          </a:xfrm>
          <a:prstGeom prst="rect">
            <a:avLst/>
          </a:prstGeom>
        </p:spPr>
      </p:pic>
    </p:spTree>
    <p:extLst>
      <p:ext uri="{BB962C8B-B14F-4D97-AF65-F5344CB8AC3E}">
        <p14:creationId xmlns:p14="http://schemas.microsoft.com/office/powerpoint/2010/main" val="3074143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rázek">
    <p:spTree>
      <p:nvGrpSpPr>
        <p:cNvPr id="1" name=""/>
        <p:cNvGrpSpPr/>
        <p:nvPr/>
      </p:nvGrpSpPr>
      <p:grpSpPr>
        <a:xfrm>
          <a:off x="0" y="0"/>
          <a:ext cx="0" cy="0"/>
          <a:chOff x="0" y="0"/>
          <a:chExt cx="0" cy="0"/>
        </a:xfrm>
      </p:grpSpPr>
      <p:sp>
        <p:nvSpPr>
          <p:cNvPr id="11" name="Zástupný symbol pro text 17"/>
          <p:cNvSpPr>
            <a:spLocks noGrp="1"/>
          </p:cNvSpPr>
          <p:nvPr>
            <p:ph type="body" sz="quarter" idx="14"/>
          </p:nvPr>
        </p:nvSpPr>
        <p:spPr>
          <a:xfrm>
            <a:off x="885825" y="419101"/>
            <a:ext cx="10863263" cy="619125"/>
          </a:xfrm>
          <a:prstGeom prst="rect">
            <a:avLst/>
          </a:prstGeom>
        </p:spPr>
        <p:txBody>
          <a:bodyPr lIns="0" tIns="0" rIns="0" bIns="0"/>
          <a:lstStyle>
            <a:lvl1pPr>
              <a:defRPr sz="3200" b="1">
                <a:solidFill>
                  <a:schemeClr val="accent5"/>
                </a:solidFill>
              </a:defRPr>
            </a:lvl1pPr>
          </a:lstStyle>
          <a:p>
            <a:pPr lvl="0"/>
            <a:r>
              <a:rPr lang="cs-CZ" smtClean="0"/>
              <a:t>Upravte styly předlohy textu.</a:t>
            </a:r>
          </a:p>
        </p:txBody>
      </p:sp>
      <p:sp>
        <p:nvSpPr>
          <p:cNvPr id="3" name="Zástupný symbol pro obrázek 2"/>
          <p:cNvSpPr>
            <a:spLocks noGrp="1"/>
          </p:cNvSpPr>
          <p:nvPr>
            <p:ph type="pic" sz="quarter" idx="16"/>
          </p:nvPr>
        </p:nvSpPr>
        <p:spPr>
          <a:xfrm>
            <a:off x="885825" y="1219200"/>
            <a:ext cx="10863263" cy="4989513"/>
          </a:xfrm>
          <a:prstGeom prst="rect">
            <a:avLst/>
          </a:prstGeom>
        </p:spPr>
        <p:txBody>
          <a:bodyPr/>
          <a:lstStyle/>
          <a:p>
            <a:r>
              <a:rPr lang="cs-CZ" dirty="0" smtClean="0"/>
              <a:t>Kliknutím na ikonu přidáte obrázek.</a:t>
            </a:r>
            <a:endParaRPr lang="cs-CZ" dirty="0"/>
          </a:p>
        </p:txBody>
      </p:sp>
      <p:sp>
        <p:nvSpPr>
          <p:cNvPr id="9" name="Zástupný symbol pro zápatí 4"/>
          <p:cNvSpPr>
            <a:spLocks noGrp="1"/>
          </p:cNvSpPr>
          <p:nvPr>
            <p:ph type="ftr" sz="quarter" idx="11"/>
          </p:nvPr>
        </p:nvSpPr>
        <p:spPr>
          <a:xfrm>
            <a:off x="2076450" y="6300786"/>
            <a:ext cx="6076950" cy="365125"/>
          </a:xfrm>
          <a:prstGeom prst="rect">
            <a:avLst/>
          </a:prstGeom>
        </p:spPr>
        <p:txBody>
          <a:bodyPr lIns="0" tIns="0" rIns="0" bIns="0" anchor="b" anchorCtr="0"/>
          <a:lstStyle/>
          <a:p>
            <a:endParaRPr lang="cs-CZ" dirty="0"/>
          </a:p>
        </p:txBody>
      </p:sp>
      <p:sp>
        <p:nvSpPr>
          <p:cNvPr id="10" name="Zástupný symbol pro číslo snímku 5"/>
          <p:cNvSpPr>
            <a:spLocks noGrp="1"/>
          </p:cNvSpPr>
          <p:nvPr>
            <p:ph type="sldNum" sz="quarter" idx="12"/>
          </p:nvPr>
        </p:nvSpPr>
        <p:spPr>
          <a:xfrm>
            <a:off x="885823" y="6300787"/>
            <a:ext cx="1047750" cy="365125"/>
          </a:xfrm>
          <a:prstGeom prst="rect">
            <a:avLst/>
          </a:prstGeom>
        </p:spPr>
        <p:txBody>
          <a:bodyPr lIns="0" tIns="0" rIns="0" bIns="0" anchor="b" anchorCtr="0"/>
          <a:lstStyle/>
          <a:p>
            <a:pPr algn="l"/>
            <a:fld id="{3020CD34-26C4-40CE-ACF9-34167EB83B57}" type="slidenum">
              <a:rPr lang="cs-CZ" smtClean="0"/>
              <a:pPr algn="l"/>
              <a:t>‹#›</a:t>
            </a:fld>
            <a:endParaRPr lang="cs-CZ" dirty="0"/>
          </a:p>
        </p:txBody>
      </p:sp>
      <p:pic>
        <p:nvPicPr>
          <p:cNvPr id="7" name="Obráze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0627" y="5888886"/>
            <a:ext cx="2127523" cy="900000"/>
          </a:xfrm>
          <a:prstGeom prst="rect">
            <a:avLst/>
          </a:prstGeom>
        </p:spPr>
      </p:pic>
    </p:spTree>
    <p:extLst>
      <p:ext uri="{BB962C8B-B14F-4D97-AF65-F5344CB8AC3E}">
        <p14:creationId xmlns:p14="http://schemas.microsoft.com/office/powerpoint/2010/main" val="3857132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áhlaví části">
    <p:spTree>
      <p:nvGrpSpPr>
        <p:cNvPr id="1" name=""/>
        <p:cNvGrpSpPr/>
        <p:nvPr/>
      </p:nvGrpSpPr>
      <p:grpSpPr>
        <a:xfrm>
          <a:off x="0" y="0"/>
          <a:ext cx="0" cy="0"/>
          <a:chOff x="0" y="0"/>
          <a:chExt cx="0" cy="0"/>
        </a:xfrm>
      </p:grpSpPr>
      <p:sp>
        <p:nvSpPr>
          <p:cNvPr id="15" name="Zástupný symbol pro obsah 2"/>
          <p:cNvSpPr>
            <a:spLocks noGrp="1"/>
          </p:cNvSpPr>
          <p:nvPr>
            <p:ph idx="1"/>
          </p:nvPr>
        </p:nvSpPr>
        <p:spPr>
          <a:xfrm>
            <a:off x="885824" y="1169986"/>
            <a:ext cx="6667501" cy="5014913"/>
          </a:xfrm>
          <a:prstGeom prst="rect">
            <a:avLst/>
          </a:prstGeom>
        </p:spPr>
        <p:txBody>
          <a:bodyPr lIns="0" tIns="0" rIns="0" bIns="0"/>
          <a:lstStyle>
            <a:lvl2pPr marL="685800" indent="-228600">
              <a:buClr>
                <a:schemeClr val="accent5"/>
              </a:buClr>
              <a:buSzPct val="100000"/>
              <a:buFont typeface="Arial" panose="020B0604020202020204" pitchFamily="34" charset="0"/>
              <a:buChar char="●"/>
              <a:defRPr/>
            </a:lvl2pPr>
            <a:lvl3pPr marL="1143000" indent="-228600">
              <a:buClr>
                <a:schemeClr val="tx1"/>
              </a:buClr>
              <a:buFont typeface="Arial" panose="020B0604020202020204" pitchFamily="34" charset="0"/>
              <a:buChar char="•"/>
              <a:defRPr/>
            </a:lvl3pPr>
            <a:lvl4pPr marL="1600200" indent="-228600">
              <a:buClr>
                <a:schemeClr val="tx1"/>
              </a:buClr>
              <a:buFont typeface="Arial" panose="020B0604020202020204" pitchFamily="34" charset="0"/>
              <a:buChar char="•"/>
              <a:defRPr/>
            </a:lvl4pPr>
            <a:lvl5pPr>
              <a:buClr>
                <a:schemeClr val="tx1"/>
              </a:buClr>
              <a:defRPr/>
            </a:lvl5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4" name="Zástupný symbol pro obrázek 2"/>
          <p:cNvSpPr>
            <a:spLocks noGrp="1"/>
          </p:cNvSpPr>
          <p:nvPr>
            <p:ph type="pic" idx="13"/>
          </p:nvPr>
        </p:nvSpPr>
        <p:spPr>
          <a:xfrm>
            <a:off x="7734301" y="1169986"/>
            <a:ext cx="4014788" cy="464978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dirty="0" smtClean="0"/>
              <a:t>Kliknutím na ikonu přidáte obrázek.</a:t>
            </a:r>
            <a:endParaRPr lang="cs-CZ" dirty="0"/>
          </a:p>
        </p:txBody>
      </p:sp>
      <p:sp>
        <p:nvSpPr>
          <p:cNvPr id="17" name="Zástupný symbol pro text 17"/>
          <p:cNvSpPr>
            <a:spLocks noGrp="1"/>
          </p:cNvSpPr>
          <p:nvPr>
            <p:ph type="body" sz="quarter" idx="14"/>
          </p:nvPr>
        </p:nvSpPr>
        <p:spPr>
          <a:xfrm>
            <a:off x="885825" y="419101"/>
            <a:ext cx="10934700" cy="619125"/>
          </a:xfrm>
          <a:prstGeom prst="rect">
            <a:avLst/>
          </a:prstGeom>
        </p:spPr>
        <p:txBody>
          <a:bodyPr lIns="0" tIns="0" rIns="0" bIns="0"/>
          <a:lstStyle>
            <a:lvl1pPr>
              <a:defRPr sz="3200" b="1">
                <a:solidFill>
                  <a:schemeClr val="accent5"/>
                </a:solidFill>
              </a:defRPr>
            </a:lvl1pPr>
          </a:lstStyle>
          <a:p>
            <a:pPr lvl="0"/>
            <a:r>
              <a:rPr lang="cs-CZ" smtClean="0"/>
              <a:t>Upravte styly předlohy textu.</a:t>
            </a:r>
          </a:p>
        </p:txBody>
      </p:sp>
      <p:sp>
        <p:nvSpPr>
          <p:cNvPr id="10" name="Zástupný symbol pro zápatí 4"/>
          <p:cNvSpPr>
            <a:spLocks noGrp="1"/>
          </p:cNvSpPr>
          <p:nvPr>
            <p:ph type="ftr" sz="quarter" idx="11"/>
          </p:nvPr>
        </p:nvSpPr>
        <p:spPr>
          <a:xfrm>
            <a:off x="2076450" y="6300786"/>
            <a:ext cx="6076950" cy="365125"/>
          </a:xfrm>
          <a:prstGeom prst="rect">
            <a:avLst/>
          </a:prstGeom>
        </p:spPr>
        <p:txBody>
          <a:bodyPr lIns="0" tIns="0" rIns="0" bIns="0" anchor="b" anchorCtr="0"/>
          <a:lstStyle/>
          <a:p>
            <a:endParaRPr lang="cs-CZ" dirty="0"/>
          </a:p>
        </p:txBody>
      </p:sp>
      <p:sp>
        <p:nvSpPr>
          <p:cNvPr id="13" name="Zástupný symbol pro číslo snímku 5"/>
          <p:cNvSpPr>
            <a:spLocks noGrp="1"/>
          </p:cNvSpPr>
          <p:nvPr>
            <p:ph type="sldNum" sz="quarter" idx="12"/>
          </p:nvPr>
        </p:nvSpPr>
        <p:spPr>
          <a:xfrm>
            <a:off x="885823" y="6300787"/>
            <a:ext cx="1047750" cy="365125"/>
          </a:xfrm>
          <a:prstGeom prst="rect">
            <a:avLst/>
          </a:prstGeom>
        </p:spPr>
        <p:txBody>
          <a:bodyPr lIns="0" tIns="0" rIns="0" bIns="0" anchor="b" anchorCtr="0"/>
          <a:lstStyle/>
          <a:p>
            <a:pPr algn="l"/>
            <a:fld id="{3020CD34-26C4-40CE-ACF9-34167EB83B57}" type="slidenum">
              <a:rPr lang="cs-CZ" smtClean="0"/>
              <a:pPr algn="l"/>
              <a:t>‹#›</a:t>
            </a:fld>
            <a:endParaRPr lang="cs-CZ" dirty="0"/>
          </a:p>
        </p:txBody>
      </p:sp>
      <p:pic>
        <p:nvPicPr>
          <p:cNvPr id="8" name="Obráze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0627" y="5888886"/>
            <a:ext cx="2127523" cy="900000"/>
          </a:xfrm>
          <a:prstGeom prst="rect">
            <a:avLst/>
          </a:prstGeom>
        </p:spPr>
      </p:pic>
    </p:spTree>
    <p:extLst>
      <p:ext uri="{BB962C8B-B14F-4D97-AF65-F5344CB8AC3E}">
        <p14:creationId xmlns:p14="http://schemas.microsoft.com/office/powerpoint/2010/main" val="3391488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Obdélník 6"/>
          <p:cNvSpPr/>
          <p:nvPr userDrawn="1"/>
        </p:nvSpPr>
        <p:spPr>
          <a:xfrm>
            <a:off x="0" y="0"/>
            <a:ext cx="46147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3070875166"/>
      </p:ext>
    </p:extLst>
  </p:cSld>
  <p:clrMap bg1="lt1" tx1="dk1" bg2="lt2" tx2="dk2" accent1="accent1" accent2="accent2" accent3="accent3" accent4="accent4" accent5="accent5" accent6="accent6" hlink="hlink" folHlink="folHlink"/>
  <p:sldLayoutIdLst>
    <p:sldLayoutId id="2147483675" r:id="rId1"/>
    <p:sldLayoutId id="2147483692" r:id="rId2"/>
    <p:sldLayoutId id="2147483691" r:id="rId3"/>
    <p:sldLayoutId id="2147483689" r:id="rId4"/>
    <p:sldLayoutId id="2147483690" r:id="rId5"/>
    <p:sldLayoutId id="2147483676" r:id="rId6"/>
    <p:sldLayoutId id="2147483687" r:id="rId7"/>
    <p:sldLayoutId id="2147483688" r:id="rId8"/>
    <p:sldLayoutId id="2147483677" r:id="rId9"/>
    <p:sldLayoutId id="2147483678" r:id="rId10"/>
    <p:sldLayoutId id="2147483679" r:id="rId11"/>
    <p:sldLayoutId id="2147483680" r:id="rId12"/>
    <p:sldLayoutId id="2147483681" r:id="rId13"/>
    <p:sldLayoutId id="2147483686" r:id="rId14"/>
    <p:sldLayoutId id="2147483682" r:id="rId15"/>
    <p:sldLayoutId id="2147483683" r:id="rId16"/>
  </p:sldLayoutIdLst>
  <p:txStyles>
    <p:title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740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ctrTitle"/>
          </p:nvPr>
        </p:nvSpPr>
        <p:spPr/>
        <p:txBody>
          <a:bodyPr/>
          <a:lstStyle/>
          <a:p>
            <a:r>
              <a:rPr lang="en-US" dirty="0"/>
              <a:t>The </a:t>
            </a:r>
            <a:r>
              <a:rPr lang="en-US" dirty="0" err="1"/>
              <a:t>Visegrad</a:t>
            </a:r>
            <a:r>
              <a:rPr lang="en-US" dirty="0"/>
              <a:t> Group – </a:t>
            </a:r>
            <a:r>
              <a:rPr lang="cs-CZ" dirty="0" smtClean="0"/>
              <a:t/>
            </a:r>
            <a:br>
              <a:rPr lang="cs-CZ" dirty="0" smtClean="0"/>
            </a:br>
            <a:r>
              <a:rPr lang="en-US" dirty="0" smtClean="0"/>
              <a:t>Present </a:t>
            </a:r>
            <a:r>
              <a:rPr lang="en-US" dirty="0"/>
              <a:t>and Future</a:t>
            </a:r>
            <a:br>
              <a:rPr lang="en-US" dirty="0"/>
            </a:br>
            <a:r>
              <a:rPr lang="en-US" dirty="0"/>
              <a:t>doc. </a:t>
            </a:r>
            <a:r>
              <a:rPr lang="en-US" dirty="0" err="1"/>
              <a:t>PhDr</a:t>
            </a:r>
            <a:r>
              <a:rPr lang="en-US" dirty="0"/>
              <a:t>. Lukáš Valeš, Ph.D</a:t>
            </a:r>
            <a:r>
              <a:rPr lang="en-US" dirty="0" smtClean="0"/>
              <a:t>.</a:t>
            </a:r>
            <a:r>
              <a:rPr lang="cs-CZ" dirty="0" smtClean="0"/>
              <a:t/>
            </a:r>
            <a:br>
              <a:rPr lang="cs-CZ" dirty="0" smtClean="0"/>
            </a:br>
            <a:r>
              <a:rPr lang="cs-CZ" dirty="0" smtClean="0"/>
              <a:t>University </a:t>
            </a:r>
            <a:r>
              <a:rPr lang="cs-CZ" dirty="0" err="1" smtClean="0"/>
              <a:t>of</a:t>
            </a:r>
            <a:r>
              <a:rPr lang="cs-CZ" dirty="0" smtClean="0"/>
              <a:t> </a:t>
            </a:r>
            <a:r>
              <a:rPr lang="cs-CZ" dirty="0" err="1" smtClean="0"/>
              <a:t>West</a:t>
            </a:r>
            <a:r>
              <a:rPr lang="cs-CZ" dirty="0" smtClean="0"/>
              <a:t> Bohemia</a:t>
            </a:r>
            <a:endParaRPr lang="cs-CZ" dirty="0"/>
          </a:p>
        </p:txBody>
      </p:sp>
      <p:sp>
        <p:nvSpPr>
          <p:cNvPr id="2" name="TextovéPole 1"/>
          <p:cNvSpPr txBox="1"/>
          <p:nvPr/>
        </p:nvSpPr>
        <p:spPr>
          <a:xfrm>
            <a:off x="918673" y="5017062"/>
            <a:ext cx="9382488" cy="1631216"/>
          </a:xfrm>
          <a:prstGeom prst="rect">
            <a:avLst/>
          </a:prstGeom>
          <a:noFill/>
        </p:spPr>
        <p:txBody>
          <a:bodyPr wrap="square" rtlCol="0">
            <a:spAutoFit/>
          </a:bodyPr>
          <a:lstStyle/>
          <a:p>
            <a:r>
              <a:rPr lang="en-US" sz="2800" b="1" dirty="0"/>
              <a:t>Region in the Development of Society 2025 </a:t>
            </a:r>
            <a:r>
              <a:rPr lang="en-US" sz="2800" b="1" dirty="0" smtClean="0"/>
              <a:t>– RESPO</a:t>
            </a:r>
            <a:endParaRPr lang="cs-CZ" sz="2800" b="1" dirty="0" smtClean="0"/>
          </a:p>
          <a:p>
            <a:endParaRPr lang="cs-CZ" dirty="0" smtClean="0"/>
          </a:p>
          <a:p>
            <a:r>
              <a:rPr lang="en-US" i="1" dirty="0" smtClean="0"/>
              <a:t>Social</a:t>
            </a:r>
            <a:r>
              <a:rPr lang="en-US" i="1" dirty="0"/>
              <a:t>,  Political,  Environmental and Public Administration Challenges </a:t>
            </a:r>
            <a:endParaRPr lang="cs-CZ" i="1" dirty="0" smtClean="0"/>
          </a:p>
          <a:p>
            <a:r>
              <a:rPr lang="en-US" i="1" dirty="0" smtClean="0"/>
              <a:t>for </a:t>
            </a:r>
            <a:r>
              <a:rPr lang="en-US" i="1" dirty="0"/>
              <a:t>the Visegrad </a:t>
            </a:r>
            <a:r>
              <a:rPr lang="en-US" i="1" dirty="0" smtClean="0"/>
              <a:t>Region</a:t>
            </a:r>
            <a:endParaRPr lang="cs-CZ" i="1" dirty="0" smtClean="0"/>
          </a:p>
          <a:p>
            <a:r>
              <a:rPr lang="en-US" dirty="0" smtClean="0"/>
              <a:t>26th </a:t>
            </a:r>
            <a:r>
              <a:rPr lang="en-US" dirty="0"/>
              <a:t>of September </a:t>
            </a:r>
            <a:r>
              <a:rPr lang="en-US" dirty="0" smtClean="0"/>
              <a:t>2025</a:t>
            </a:r>
            <a:r>
              <a:rPr lang="cs-CZ" dirty="0" smtClean="0"/>
              <a:t>, Brno</a:t>
            </a:r>
            <a:endParaRPr lang="cs-CZ" dirty="0"/>
          </a:p>
        </p:txBody>
      </p:sp>
    </p:spTree>
    <p:extLst>
      <p:ext uri="{BB962C8B-B14F-4D97-AF65-F5344CB8AC3E}">
        <p14:creationId xmlns:p14="http://schemas.microsoft.com/office/powerpoint/2010/main" val="1748433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en-US" dirty="0"/>
              <a:t> In both cases, the unwillingness (France) or inability (Germany) of political elites to address these issues, particularly economic ones</a:t>
            </a:r>
            <a:r>
              <a:rPr lang="en-US" dirty="0" smtClean="0"/>
              <a:t>.</a:t>
            </a:r>
            <a:endParaRPr lang="cs-CZ" dirty="0" smtClean="0"/>
          </a:p>
          <a:p>
            <a:r>
              <a:rPr lang="en-US" dirty="0" smtClean="0"/>
              <a:t>A </a:t>
            </a:r>
            <a:r>
              <a:rPr lang="en-US" dirty="0"/>
              <a:t>problem especially for the </a:t>
            </a:r>
            <a:r>
              <a:rPr lang="en-US" dirty="0" err="1"/>
              <a:t>eurozone</a:t>
            </a:r>
            <a:r>
              <a:rPr lang="en-US" dirty="0"/>
              <a:t> – all members are liable for the debts of other </a:t>
            </a:r>
            <a:r>
              <a:rPr lang="en-US" dirty="0" smtClean="0"/>
              <a:t>members</a:t>
            </a:r>
            <a:r>
              <a:rPr lang="cs-CZ" dirty="0" smtClean="0"/>
              <a:t>.</a:t>
            </a:r>
          </a:p>
          <a:p>
            <a:r>
              <a:rPr lang="en-US" dirty="0" smtClean="0"/>
              <a:t>Total </a:t>
            </a:r>
            <a:r>
              <a:rPr lang="en-US" dirty="0"/>
              <a:t>aid to Greece – €334 </a:t>
            </a:r>
            <a:r>
              <a:rPr lang="en-US" dirty="0" smtClean="0"/>
              <a:t>billion</a:t>
            </a:r>
            <a:endParaRPr lang="cs-CZ" dirty="0" smtClean="0"/>
          </a:p>
          <a:p>
            <a:r>
              <a:rPr lang="en-US" dirty="0" smtClean="0"/>
              <a:t>France </a:t>
            </a:r>
            <a:r>
              <a:rPr lang="en-US" dirty="0"/>
              <a:t>alone €3.3 trillion</a:t>
            </a:r>
            <a:r>
              <a:rPr lang="en-US" dirty="0" smtClean="0"/>
              <a:t>!</a:t>
            </a:r>
            <a:endParaRPr lang="cs-CZ" dirty="0" smtClean="0"/>
          </a:p>
          <a:p>
            <a:r>
              <a:rPr lang="en-US" dirty="0" smtClean="0"/>
              <a:t>Germany </a:t>
            </a:r>
            <a:r>
              <a:rPr lang="en-US" dirty="0"/>
              <a:t>is also heavily </a:t>
            </a:r>
            <a:r>
              <a:rPr lang="en-US" dirty="0" smtClean="0"/>
              <a:t>indebted</a:t>
            </a:r>
            <a:r>
              <a:rPr lang="cs-CZ" dirty="0" smtClean="0"/>
              <a:t>. </a:t>
            </a:r>
            <a:r>
              <a:rPr lang="en-US" dirty="0" smtClean="0"/>
              <a:t>The </a:t>
            </a:r>
            <a:r>
              <a:rPr lang="en-US" dirty="0"/>
              <a:t>European Union – instead of addressing economic issues, the Commission continues to deal with climate change, armament, etc. Hundreds of billions of euros have been spent on climate change, but a large part of the European population is becoming increasingly poor and feels threatened at home. The collapse of the EU?</a:t>
            </a:r>
            <a:endParaRPr lang="cs-CZ" dirty="0"/>
          </a:p>
        </p:txBody>
      </p:sp>
      <p:sp>
        <p:nvSpPr>
          <p:cNvPr id="3" name="Zástupný symbol pro text 2"/>
          <p:cNvSpPr>
            <a:spLocks noGrp="1"/>
          </p:cNvSpPr>
          <p:nvPr>
            <p:ph type="body" sz="quarter" idx="14"/>
          </p:nvPr>
        </p:nvSpPr>
        <p:spPr/>
        <p:txBody>
          <a:bodyPr/>
          <a:lstStyle/>
          <a:p>
            <a:endParaRPr lang="cs-CZ"/>
          </a:p>
        </p:txBody>
      </p:sp>
    </p:spTree>
    <p:extLst>
      <p:ext uri="{BB962C8B-B14F-4D97-AF65-F5344CB8AC3E}">
        <p14:creationId xmlns:p14="http://schemas.microsoft.com/office/powerpoint/2010/main" val="180078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en-US" dirty="0"/>
              <a:t>Tensions are rising, but no one is coming up with a solution</a:t>
            </a:r>
            <a:r>
              <a:rPr lang="en-US" dirty="0" smtClean="0"/>
              <a:t>.</a:t>
            </a:r>
            <a:endParaRPr lang="cs-CZ" dirty="0" smtClean="0"/>
          </a:p>
          <a:p>
            <a:r>
              <a:rPr lang="en-US" dirty="0" smtClean="0"/>
              <a:t>The </a:t>
            </a:r>
            <a:r>
              <a:rPr lang="en-US" dirty="0"/>
              <a:t>collapse of the EU may—but may not—be a scenario</a:t>
            </a:r>
            <a:r>
              <a:rPr lang="en-US" dirty="0" smtClean="0"/>
              <a:t>.</a:t>
            </a:r>
            <a:endParaRPr lang="cs-CZ" dirty="0" smtClean="0"/>
          </a:p>
          <a:p>
            <a:r>
              <a:rPr lang="en-US" dirty="0" smtClean="0"/>
              <a:t>In </a:t>
            </a:r>
            <a:r>
              <a:rPr lang="en-US" dirty="0"/>
              <a:t>that case, it will be necessary to restructure Europe. Nation states or regional alliances, or a combination (large states plus alliances) and rebuild a single European market. Or the existence of several larger markets side by side</a:t>
            </a:r>
            <a:r>
              <a:rPr lang="en-US" dirty="0" smtClean="0"/>
              <a:t>.</a:t>
            </a:r>
            <a:r>
              <a:rPr lang="cs-CZ" smtClean="0"/>
              <a:t> </a:t>
            </a:r>
          </a:p>
          <a:p>
            <a:r>
              <a:rPr lang="en-US" smtClean="0"/>
              <a:t>For </a:t>
            </a:r>
            <a:r>
              <a:rPr lang="en-US" dirty="0"/>
              <a:t>example, the </a:t>
            </a:r>
            <a:r>
              <a:rPr lang="en-US" dirty="0" err="1"/>
              <a:t>Visegrad</a:t>
            </a:r>
            <a:r>
              <a:rPr lang="en-US" dirty="0"/>
              <a:t> Group plus its allies – Austria, the Baltic states, Romania, the Balkans, etc. The core of future European integration?</a:t>
            </a:r>
            <a:endParaRPr lang="cs-CZ" dirty="0"/>
          </a:p>
        </p:txBody>
      </p:sp>
      <p:sp>
        <p:nvSpPr>
          <p:cNvPr id="3" name="Zástupný symbol pro text 2"/>
          <p:cNvSpPr>
            <a:spLocks noGrp="1"/>
          </p:cNvSpPr>
          <p:nvPr>
            <p:ph type="body" sz="quarter" idx="14"/>
          </p:nvPr>
        </p:nvSpPr>
        <p:spPr/>
        <p:txBody>
          <a:bodyPr/>
          <a:lstStyle/>
          <a:p>
            <a:r>
              <a:rPr lang="en-US" dirty="0"/>
              <a:t>The collapse of the EU?</a:t>
            </a:r>
            <a:endParaRPr lang="cs-CZ" dirty="0"/>
          </a:p>
        </p:txBody>
      </p:sp>
    </p:spTree>
    <p:extLst>
      <p:ext uri="{BB962C8B-B14F-4D97-AF65-F5344CB8AC3E}">
        <p14:creationId xmlns:p14="http://schemas.microsoft.com/office/powerpoint/2010/main" val="3020964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en-US" dirty="0"/>
              <a:t>November 12, 1335 – 690 years ago – a meeting of the then superpowers of Central and Eastern Europe. </a:t>
            </a:r>
            <a:endParaRPr lang="cs-CZ" dirty="0" smtClean="0"/>
          </a:p>
          <a:p>
            <a:r>
              <a:rPr lang="en-US" dirty="0" smtClean="0"/>
              <a:t>The </a:t>
            </a:r>
            <a:r>
              <a:rPr lang="en-US" dirty="0"/>
              <a:t>driving force was the Czech prince Charles, later Charles IV. King Charles I Robert of Hungary, King John of Luxembourg of Bohemia, and King </a:t>
            </a:r>
            <a:r>
              <a:rPr lang="en-US" dirty="0" err="1"/>
              <a:t>Casimir</a:t>
            </a:r>
            <a:r>
              <a:rPr lang="en-US" dirty="0"/>
              <a:t> III the Great of Poland. </a:t>
            </a:r>
            <a:endParaRPr lang="cs-CZ" dirty="0" smtClean="0"/>
          </a:p>
          <a:p>
            <a:r>
              <a:rPr lang="en-US" dirty="0" smtClean="0"/>
              <a:t>John </a:t>
            </a:r>
            <a:r>
              <a:rPr lang="en-US" dirty="0"/>
              <a:t>of Luxembourg resigned his title of King of Poland in exchange for confirmation of his sovereignty over </a:t>
            </a:r>
            <a:r>
              <a:rPr lang="en-US" dirty="0" err="1"/>
              <a:t>Silesiacooperation</a:t>
            </a:r>
            <a:r>
              <a:rPr lang="en-US" dirty="0"/>
              <a:t> in political and commercial matters, and eternal </a:t>
            </a:r>
            <a:r>
              <a:rPr lang="en-US" dirty="0" err="1"/>
              <a:t>friendship.Significant</a:t>
            </a:r>
            <a:r>
              <a:rPr lang="en-US" dirty="0"/>
              <a:t> stabilization of Central Europe, which was to be unified first by the </a:t>
            </a:r>
            <a:r>
              <a:rPr lang="en-US" dirty="0" err="1"/>
              <a:t>Luxembourgs</a:t>
            </a:r>
            <a:r>
              <a:rPr lang="en-US" dirty="0"/>
              <a:t> (Sigismund of Luxembourg as King of Hungary and Bohemia) and then by the Habsburgs, including parts of Poland and western </a:t>
            </a:r>
            <a:r>
              <a:rPr lang="en-US" dirty="0" smtClean="0"/>
              <a:t>Ukraine.</a:t>
            </a:r>
            <a:endParaRPr lang="cs-CZ" dirty="0"/>
          </a:p>
        </p:txBody>
      </p:sp>
      <p:sp>
        <p:nvSpPr>
          <p:cNvPr id="3" name="Zástupný symbol pro text 2"/>
          <p:cNvSpPr>
            <a:spLocks noGrp="1"/>
          </p:cNvSpPr>
          <p:nvPr>
            <p:ph type="body" sz="quarter" idx="14"/>
          </p:nvPr>
        </p:nvSpPr>
        <p:spPr/>
        <p:txBody>
          <a:bodyPr/>
          <a:lstStyle/>
          <a:p>
            <a:r>
              <a:rPr lang="cs-CZ" dirty="0" err="1"/>
              <a:t>Historical</a:t>
            </a:r>
            <a:r>
              <a:rPr lang="cs-CZ" dirty="0"/>
              <a:t> </a:t>
            </a:r>
            <a:r>
              <a:rPr lang="cs-CZ" dirty="0" err="1"/>
              <a:t>beginnings</a:t>
            </a:r>
            <a:endParaRPr lang="cs-CZ" dirty="0"/>
          </a:p>
        </p:txBody>
      </p:sp>
    </p:spTree>
    <p:extLst>
      <p:ext uri="{BB962C8B-B14F-4D97-AF65-F5344CB8AC3E}">
        <p14:creationId xmlns:p14="http://schemas.microsoft.com/office/powerpoint/2010/main" val="222236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en-US" dirty="0"/>
              <a:t>The </a:t>
            </a:r>
            <a:r>
              <a:rPr lang="en-US" dirty="0" err="1"/>
              <a:t>Visegrad</a:t>
            </a:r>
            <a:r>
              <a:rPr lang="en-US" dirty="0"/>
              <a:t> Four (V4) was established on February 15, 1991, in </a:t>
            </a:r>
            <a:r>
              <a:rPr lang="en-US" dirty="0" err="1"/>
              <a:t>Visegrad</a:t>
            </a:r>
            <a:r>
              <a:rPr lang="en-US" dirty="0"/>
              <a:t>, Hungary, where </a:t>
            </a:r>
            <a:r>
              <a:rPr lang="en-US" dirty="0" smtClean="0"/>
              <a:t>Declaration </a:t>
            </a:r>
            <a:r>
              <a:rPr lang="en-US" dirty="0"/>
              <a:t>on Cooperation between the then states of Czechoslovakia, Poland, and Hungary, signed by President </a:t>
            </a:r>
            <a:r>
              <a:rPr lang="en-US" dirty="0" err="1"/>
              <a:t>Václav</a:t>
            </a:r>
            <a:r>
              <a:rPr lang="en-US" dirty="0"/>
              <a:t> Havel and Prime Minister </a:t>
            </a:r>
            <a:r>
              <a:rPr lang="en-US" dirty="0" err="1"/>
              <a:t>Marián</a:t>
            </a:r>
            <a:r>
              <a:rPr lang="en-US" dirty="0"/>
              <a:t> </a:t>
            </a:r>
            <a:r>
              <a:rPr lang="en-US" dirty="0" err="1"/>
              <a:t>Čalfa</a:t>
            </a:r>
            <a:r>
              <a:rPr lang="en-US" dirty="0"/>
              <a:t>, President Lech Walesa and Prime Minister Jan Krzysztof </a:t>
            </a:r>
            <a:r>
              <a:rPr lang="en-US" dirty="0" err="1"/>
              <a:t>Bielecki</a:t>
            </a:r>
            <a:r>
              <a:rPr lang="en-US" dirty="0"/>
              <a:t>, and President </a:t>
            </a:r>
            <a:r>
              <a:rPr lang="en-US" dirty="0" err="1"/>
              <a:t>Árpád</a:t>
            </a:r>
            <a:r>
              <a:rPr lang="en-US" dirty="0"/>
              <a:t> </a:t>
            </a:r>
            <a:r>
              <a:rPr lang="en-US" dirty="0" err="1"/>
              <a:t>Göncz</a:t>
            </a:r>
            <a:r>
              <a:rPr lang="en-US" dirty="0"/>
              <a:t> and Prime Minister </a:t>
            </a:r>
            <a:r>
              <a:rPr lang="en-US" dirty="0" err="1"/>
              <a:t>József</a:t>
            </a:r>
            <a:r>
              <a:rPr lang="en-US" dirty="0"/>
              <a:t> </a:t>
            </a:r>
            <a:r>
              <a:rPr lang="en-US" dirty="0" err="1"/>
              <a:t>Antall</a:t>
            </a:r>
            <a:r>
              <a:rPr lang="en-US" dirty="0"/>
              <a:t>. The </a:t>
            </a:r>
            <a:r>
              <a:rPr lang="en-US" dirty="0" smtClean="0"/>
              <a:t>President </a:t>
            </a:r>
            <a:r>
              <a:rPr lang="en-US" dirty="0"/>
              <a:t>of Czechoslovakia, </a:t>
            </a:r>
            <a:r>
              <a:rPr lang="en-US" dirty="0" err="1"/>
              <a:t>Václav</a:t>
            </a:r>
            <a:r>
              <a:rPr lang="en-US" dirty="0"/>
              <a:t> Havel, played an important role in the founding of the group and was seen as its "spiritual father." The main goal was to help these post-communist countries in their joint transformation and integration into European and Euro-Atlantic structures after the fall of communism. The signing took place in the medieval wine cellar of the royal palace—at that time, it was the only covered room in the royal palace that restorers </a:t>
            </a:r>
            <a:r>
              <a:rPr lang="en-US" dirty="0" smtClean="0"/>
              <a:t>were </a:t>
            </a:r>
            <a:r>
              <a:rPr lang="en-US" dirty="0"/>
              <a:t>reconstructing. It was a harsh winter, with half a meter of snow outside. Warm air had to be blown into the cellar.</a:t>
            </a:r>
            <a:endParaRPr lang="cs-CZ" dirty="0"/>
          </a:p>
        </p:txBody>
      </p:sp>
      <p:sp>
        <p:nvSpPr>
          <p:cNvPr id="3" name="Zástupný symbol pro text 2"/>
          <p:cNvSpPr>
            <a:spLocks noGrp="1"/>
          </p:cNvSpPr>
          <p:nvPr>
            <p:ph type="body" sz="quarter" idx="14"/>
          </p:nvPr>
        </p:nvSpPr>
        <p:spPr>
          <a:xfrm>
            <a:off x="885824" y="419101"/>
            <a:ext cx="11033459" cy="750885"/>
          </a:xfrm>
        </p:spPr>
        <p:txBody>
          <a:bodyPr/>
          <a:lstStyle/>
          <a:p>
            <a:r>
              <a:rPr lang="en-US" dirty="0"/>
              <a:t>The fall of communism as a new impetus for </a:t>
            </a:r>
            <a:r>
              <a:rPr lang="cs-CZ" dirty="0" smtClean="0"/>
              <a:t>c</a:t>
            </a:r>
            <a:r>
              <a:rPr lang="en-US" dirty="0" err="1" smtClean="0"/>
              <a:t>ooperation</a:t>
            </a:r>
            <a:endParaRPr lang="cs-CZ" dirty="0"/>
          </a:p>
        </p:txBody>
      </p:sp>
    </p:spTree>
    <p:extLst>
      <p:ext uri="{BB962C8B-B14F-4D97-AF65-F5344CB8AC3E}">
        <p14:creationId xmlns:p14="http://schemas.microsoft.com/office/powerpoint/2010/main" val="3444843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en-US" dirty="0"/>
              <a:t> </a:t>
            </a:r>
            <a:endParaRPr lang="cs-CZ" dirty="0" smtClean="0"/>
          </a:p>
          <a:p>
            <a:endParaRPr lang="cs-CZ" dirty="0"/>
          </a:p>
          <a:p>
            <a:endParaRPr lang="cs-CZ" dirty="0" smtClean="0"/>
          </a:p>
          <a:p>
            <a:endParaRPr lang="cs-CZ" dirty="0"/>
          </a:p>
          <a:p>
            <a:endParaRPr lang="cs-CZ" dirty="0" smtClean="0"/>
          </a:p>
          <a:p>
            <a:endParaRPr lang="cs-CZ" dirty="0"/>
          </a:p>
          <a:p>
            <a:r>
              <a:rPr lang="en-US" dirty="0" smtClean="0"/>
              <a:t>Heal </a:t>
            </a:r>
            <a:r>
              <a:rPr lang="en-US" dirty="0"/>
              <a:t>the wounds of the past, break away from the </a:t>
            </a:r>
            <a:r>
              <a:rPr lang="en-US" dirty="0" smtClean="0"/>
              <a:t>East</a:t>
            </a:r>
            <a:r>
              <a:rPr lang="cs-CZ" dirty="0" smtClean="0"/>
              <a:t>. </a:t>
            </a:r>
            <a:r>
              <a:rPr lang="en-US" dirty="0" smtClean="0"/>
              <a:t>Build </a:t>
            </a:r>
            <a:r>
              <a:rPr lang="en-US" dirty="0"/>
              <a:t>on the cooperation of dissidents during the fall of </a:t>
            </a:r>
            <a:r>
              <a:rPr lang="en-US" dirty="0" smtClean="0"/>
              <a:t>communism</a:t>
            </a:r>
            <a:endParaRPr lang="cs-CZ" dirty="0" smtClean="0"/>
          </a:p>
          <a:p>
            <a:r>
              <a:rPr lang="en-US" dirty="0" smtClean="0"/>
              <a:t>European </a:t>
            </a:r>
            <a:r>
              <a:rPr lang="en-US" dirty="0"/>
              <a:t>and transatlantic perspective for Central </a:t>
            </a:r>
            <a:r>
              <a:rPr lang="en-US" dirty="0" smtClean="0"/>
              <a:t>Europe</a:t>
            </a:r>
            <a:endParaRPr lang="cs-CZ" dirty="0" smtClean="0"/>
          </a:p>
          <a:p>
            <a:r>
              <a:rPr lang="en-US" dirty="0" smtClean="0"/>
              <a:t>The </a:t>
            </a:r>
            <a:r>
              <a:rPr lang="en-US" dirty="0"/>
              <a:t>goal was achieved in 2004 with the accession of all four countries to the EU and NATO.</a:t>
            </a:r>
            <a:endParaRPr lang="cs-CZ" dirty="0"/>
          </a:p>
        </p:txBody>
      </p:sp>
      <p:sp>
        <p:nvSpPr>
          <p:cNvPr id="3" name="Zástupný symbol pro text 2"/>
          <p:cNvSpPr>
            <a:spLocks noGrp="1"/>
          </p:cNvSpPr>
          <p:nvPr>
            <p:ph type="body" sz="quarter" idx="14"/>
          </p:nvPr>
        </p:nvSpPr>
        <p:spPr/>
        <p:txBody>
          <a:bodyPr/>
          <a:lstStyle/>
          <a:p>
            <a:endParaRPr lang="cs-CZ"/>
          </a:p>
        </p:txBody>
      </p:sp>
      <p:pic>
        <p:nvPicPr>
          <p:cNvPr id="4" name="Obrázek 3"/>
          <p:cNvPicPr>
            <a:picLocks noChangeAspect="1"/>
          </p:cNvPicPr>
          <p:nvPr/>
        </p:nvPicPr>
        <p:blipFill>
          <a:blip r:embed="rId2"/>
          <a:stretch>
            <a:fillRect/>
          </a:stretch>
        </p:blipFill>
        <p:spPr>
          <a:xfrm>
            <a:off x="2310586" y="-653603"/>
            <a:ext cx="6431837" cy="4828450"/>
          </a:xfrm>
          <a:prstGeom prst="rect">
            <a:avLst/>
          </a:prstGeom>
        </p:spPr>
      </p:pic>
    </p:spTree>
    <p:extLst>
      <p:ext uri="{BB962C8B-B14F-4D97-AF65-F5344CB8AC3E}">
        <p14:creationId xmlns:p14="http://schemas.microsoft.com/office/powerpoint/2010/main" val="3919418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885825" y="1169986"/>
            <a:ext cx="10863264" cy="5014913"/>
          </a:xfrm>
        </p:spPr>
        <p:txBody>
          <a:bodyPr/>
          <a:lstStyle/>
          <a:p>
            <a:pPr marL="457200" indent="-457200">
              <a:buAutoNum type="arabicPeriod"/>
            </a:pPr>
            <a:r>
              <a:rPr lang="en-US" dirty="0" smtClean="0"/>
              <a:t>Joining </a:t>
            </a:r>
            <a:r>
              <a:rPr lang="en-US" dirty="0"/>
              <a:t>the European Union did not remove the economic or mental barriers of the Cold War – the huge differences between Central and Western European countries, particularly in terms of wages and living standards</a:t>
            </a:r>
            <a:r>
              <a:rPr lang="en-US" dirty="0" smtClean="0"/>
              <a:t>.</a:t>
            </a:r>
            <a:endParaRPr lang="cs-CZ" dirty="0" smtClean="0"/>
          </a:p>
          <a:p>
            <a:pPr marL="457200" indent="-457200">
              <a:buAutoNum type="arabicPeriod"/>
            </a:pPr>
            <a:r>
              <a:rPr lang="en-US" dirty="0" smtClean="0"/>
              <a:t>However</a:t>
            </a:r>
            <a:r>
              <a:rPr lang="en-US" dirty="0"/>
              <a:t>, this has led to greater pragmatism and less willingness to accept ideological concepts of a multi-ethnic society or man-made climate change, much weaker progressivism, and greater strength of so-called traditional values, including patriotism and nationalism</a:t>
            </a:r>
            <a:r>
              <a:rPr lang="en-US" dirty="0" smtClean="0"/>
              <a:t>.</a:t>
            </a:r>
            <a:endParaRPr lang="cs-CZ" dirty="0" smtClean="0"/>
          </a:p>
          <a:p>
            <a:pPr marL="457200" indent="-457200">
              <a:buAutoNum type="arabicPeriod"/>
            </a:pPr>
            <a:r>
              <a:rPr lang="en-US" dirty="0" smtClean="0"/>
              <a:t>Despite </a:t>
            </a:r>
            <a:r>
              <a:rPr lang="en-US" dirty="0"/>
              <a:t>EU membership, common themes – opposition to illegal and heterogeneous migration – fear of violence and destabilization, see France, Sweden, </a:t>
            </a:r>
            <a:r>
              <a:rPr lang="en-US" dirty="0" smtClean="0"/>
              <a:t>Germany</a:t>
            </a:r>
            <a:r>
              <a:rPr lang="cs-CZ" dirty="0" smtClean="0"/>
              <a:t>.</a:t>
            </a:r>
          </a:p>
          <a:p>
            <a:pPr marL="457200" indent="-457200">
              <a:buAutoNum type="arabicPeriod"/>
            </a:pPr>
            <a:r>
              <a:rPr lang="en-US" dirty="0" smtClean="0"/>
              <a:t>Greater </a:t>
            </a:r>
            <a:r>
              <a:rPr lang="en-US" dirty="0"/>
              <a:t>emphasis on transatlantic cooperation and US influence in Europe – given the Soviet and German </a:t>
            </a:r>
            <a:r>
              <a:rPr lang="en-US" dirty="0" smtClean="0"/>
              <a:t>experiences</a:t>
            </a:r>
            <a:r>
              <a:rPr lang="cs-CZ" dirty="0" smtClean="0"/>
              <a:t>.</a:t>
            </a:r>
          </a:p>
        </p:txBody>
      </p:sp>
      <p:sp>
        <p:nvSpPr>
          <p:cNvPr id="3" name="Zástupný symbol pro text 2"/>
          <p:cNvSpPr>
            <a:spLocks noGrp="1"/>
          </p:cNvSpPr>
          <p:nvPr>
            <p:ph type="body" sz="quarter" idx="14"/>
          </p:nvPr>
        </p:nvSpPr>
        <p:spPr/>
        <p:txBody>
          <a:bodyPr/>
          <a:lstStyle/>
          <a:p>
            <a:r>
              <a:rPr lang="cs-CZ" dirty="0" err="1"/>
              <a:t>The</a:t>
            </a:r>
            <a:r>
              <a:rPr lang="cs-CZ" dirty="0"/>
              <a:t> </a:t>
            </a:r>
            <a:r>
              <a:rPr lang="cs-CZ" dirty="0" err="1"/>
              <a:t>present</a:t>
            </a:r>
            <a:endParaRPr lang="cs-CZ" dirty="0"/>
          </a:p>
        </p:txBody>
      </p:sp>
    </p:spTree>
    <p:extLst>
      <p:ext uri="{BB962C8B-B14F-4D97-AF65-F5344CB8AC3E}">
        <p14:creationId xmlns:p14="http://schemas.microsoft.com/office/powerpoint/2010/main" val="571343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5. </a:t>
            </a:r>
            <a:r>
              <a:rPr lang="en-US" dirty="0" smtClean="0"/>
              <a:t>A </a:t>
            </a:r>
            <a:r>
              <a:rPr lang="en-US" dirty="0"/>
              <a:t>shared past and experience of two totalitarian dictatorships, which the West </a:t>
            </a:r>
            <a:r>
              <a:rPr lang="en-US" dirty="0" smtClean="0"/>
              <a:t>lacks</a:t>
            </a:r>
            <a:r>
              <a:rPr lang="cs-CZ" dirty="0" smtClean="0"/>
              <a:t>.</a:t>
            </a:r>
          </a:p>
          <a:p>
            <a:r>
              <a:rPr lang="cs-CZ" dirty="0" smtClean="0"/>
              <a:t>6. </a:t>
            </a:r>
            <a:r>
              <a:rPr lang="en-US" dirty="0" smtClean="0"/>
              <a:t>Common </a:t>
            </a:r>
            <a:r>
              <a:rPr lang="en-US" dirty="0"/>
              <a:t>economic and political interests in the EU – production of cars with combustion engines – fight against emission allowances – against illegal migration – against excessive centralization of power, etc</a:t>
            </a:r>
            <a:r>
              <a:rPr lang="en-US" dirty="0" smtClean="0"/>
              <a:t>.</a:t>
            </a:r>
            <a:endParaRPr lang="cs-CZ" dirty="0" smtClean="0"/>
          </a:p>
          <a:p>
            <a:r>
              <a:rPr lang="en-US" dirty="0" smtClean="0"/>
              <a:t>On </a:t>
            </a:r>
            <a:r>
              <a:rPr lang="en-US" dirty="0"/>
              <a:t>the other hand, fundamental differences in foreign policy – Ukraine and </a:t>
            </a:r>
            <a:r>
              <a:rPr lang="en-US" dirty="0" smtClean="0"/>
              <a:t>Russia</a:t>
            </a:r>
            <a:r>
              <a:rPr lang="cs-CZ" dirty="0" smtClean="0"/>
              <a:t>. D</a:t>
            </a:r>
            <a:r>
              <a:rPr lang="en-US" dirty="0" err="1" smtClean="0"/>
              <a:t>isputes</a:t>
            </a:r>
            <a:r>
              <a:rPr lang="en-US" dirty="0" smtClean="0"/>
              <a:t> </a:t>
            </a:r>
            <a:r>
              <a:rPr lang="en-US" dirty="0"/>
              <a:t>between some more pro-European representatives (Poland – Tusk, Czech Republic – </a:t>
            </a:r>
            <a:r>
              <a:rPr lang="en-US" dirty="0" err="1"/>
              <a:t>Fiala</a:t>
            </a:r>
            <a:r>
              <a:rPr lang="en-US" dirty="0"/>
              <a:t>) and more patriotic representatives (</a:t>
            </a:r>
            <a:r>
              <a:rPr lang="en-US" dirty="0" err="1"/>
              <a:t>Orbán</a:t>
            </a:r>
            <a:r>
              <a:rPr lang="en-US" dirty="0"/>
              <a:t>, Fico</a:t>
            </a:r>
            <a:r>
              <a:rPr lang="en-US" dirty="0" smtClean="0"/>
              <a:t>)</a:t>
            </a:r>
            <a:r>
              <a:rPr lang="cs-CZ" dirty="0" smtClean="0"/>
              <a:t> </a:t>
            </a:r>
            <a:r>
              <a:rPr lang="en-US" dirty="0" smtClean="0"/>
              <a:t>In </a:t>
            </a:r>
            <a:r>
              <a:rPr lang="en-US" dirty="0"/>
              <a:t>the past, this led to a significant weakening of cooperation – on July 16, </a:t>
            </a:r>
            <a:r>
              <a:rPr lang="cs-CZ" dirty="0" smtClean="0"/>
              <a:t>2025 </a:t>
            </a:r>
            <a:r>
              <a:rPr lang="en-US" dirty="0" smtClean="0"/>
              <a:t>Poland </a:t>
            </a:r>
            <a:r>
              <a:rPr lang="en-US" dirty="0"/>
              <a:t>definitively recalled its ambassador to Budapest – Prime Minister Viktor </a:t>
            </a:r>
            <a:r>
              <a:rPr lang="en-US" dirty="0" err="1"/>
              <a:t>Orbán's</a:t>
            </a:r>
            <a:r>
              <a:rPr lang="en-US" dirty="0"/>
              <a:t> government granted political asylum to </a:t>
            </a:r>
            <a:r>
              <a:rPr lang="en-US" dirty="0" err="1"/>
              <a:t>Marcin</a:t>
            </a:r>
            <a:r>
              <a:rPr lang="en-US" dirty="0"/>
              <a:t> </a:t>
            </a:r>
            <a:r>
              <a:rPr lang="en-US" dirty="0" err="1"/>
              <a:t>Romanowski</a:t>
            </a:r>
            <a:r>
              <a:rPr lang="en-US" dirty="0"/>
              <a:t>, former deputy Polish Minister of Justice, who was accused of corruption plus a Russian connection.</a:t>
            </a:r>
          </a:p>
          <a:p>
            <a:endParaRPr lang="cs-CZ" dirty="0"/>
          </a:p>
        </p:txBody>
      </p:sp>
      <p:sp>
        <p:nvSpPr>
          <p:cNvPr id="3" name="Zástupný symbol pro text 2"/>
          <p:cNvSpPr>
            <a:spLocks noGrp="1"/>
          </p:cNvSpPr>
          <p:nvPr>
            <p:ph type="body" sz="quarter" idx="14"/>
          </p:nvPr>
        </p:nvSpPr>
        <p:spPr/>
        <p:txBody>
          <a:bodyPr/>
          <a:lstStyle/>
          <a:p>
            <a:endParaRPr lang="cs-CZ"/>
          </a:p>
        </p:txBody>
      </p:sp>
    </p:spTree>
    <p:extLst>
      <p:ext uri="{BB962C8B-B14F-4D97-AF65-F5344CB8AC3E}">
        <p14:creationId xmlns:p14="http://schemas.microsoft.com/office/powerpoint/2010/main" val="3914642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err="1"/>
              <a:t>Polish</a:t>
            </a:r>
            <a:r>
              <a:rPr lang="cs-CZ" dirty="0"/>
              <a:t> </a:t>
            </a:r>
            <a:r>
              <a:rPr lang="cs-CZ" dirty="0" err="1"/>
              <a:t>presidential</a:t>
            </a:r>
            <a:r>
              <a:rPr lang="cs-CZ" dirty="0"/>
              <a:t> </a:t>
            </a:r>
            <a:r>
              <a:rPr lang="cs-CZ" dirty="0" err="1" smtClean="0"/>
              <a:t>election</a:t>
            </a:r>
            <a:endParaRPr lang="cs-CZ" dirty="0" smtClean="0"/>
          </a:p>
          <a:p>
            <a:r>
              <a:rPr lang="cs-CZ" dirty="0" smtClean="0"/>
              <a:t>New </a:t>
            </a:r>
            <a:r>
              <a:rPr lang="cs-CZ" dirty="0" err="1"/>
              <a:t>Polish</a:t>
            </a:r>
            <a:r>
              <a:rPr lang="cs-CZ" dirty="0"/>
              <a:t> president </a:t>
            </a:r>
            <a:r>
              <a:rPr lang="cs-CZ" dirty="0" err="1" smtClean="0"/>
              <a:t>Nawrocki</a:t>
            </a:r>
            <a:endParaRPr lang="cs-CZ" dirty="0" smtClean="0"/>
          </a:p>
          <a:p>
            <a:r>
              <a:rPr lang="cs-CZ" dirty="0" smtClean="0"/>
              <a:t>Czech </a:t>
            </a:r>
            <a:r>
              <a:rPr lang="cs-CZ" dirty="0" err="1"/>
              <a:t>parliamentary</a:t>
            </a:r>
            <a:r>
              <a:rPr lang="cs-CZ" dirty="0"/>
              <a:t> </a:t>
            </a:r>
            <a:r>
              <a:rPr lang="cs-CZ" dirty="0" err="1" smtClean="0"/>
              <a:t>election</a:t>
            </a:r>
            <a:endParaRPr lang="cs-CZ" dirty="0" smtClean="0"/>
          </a:p>
          <a:p>
            <a:r>
              <a:rPr lang="cs-CZ" dirty="0" smtClean="0"/>
              <a:t>Andrej </a:t>
            </a:r>
            <a:r>
              <a:rPr lang="cs-CZ" dirty="0" err="1"/>
              <a:t>Babiš</a:t>
            </a:r>
            <a:r>
              <a:rPr lang="cs-CZ" dirty="0"/>
              <a:t> </a:t>
            </a:r>
            <a:r>
              <a:rPr lang="cs-CZ" dirty="0" smtClean="0"/>
              <a:t>– ANO</a:t>
            </a:r>
            <a:endParaRPr lang="cs-CZ" dirty="0"/>
          </a:p>
          <a:p>
            <a:endParaRPr lang="cs-CZ" dirty="0"/>
          </a:p>
        </p:txBody>
      </p:sp>
      <p:sp>
        <p:nvSpPr>
          <p:cNvPr id="3" name="Zástupný symbol pro text 2"/>
          <p:cNvSpPr>
            <a:spLocks noGrp="1"/>
          </p:cNvSpPr>
          <p:nvPr>
            <p:ph type="body" sz="quarter" idx="14"/>
          </p:nvPr>
        </p:nvSpPr>
        <p:spPr/>
        <p:txBody>
          <a:bodyPr/>
          <a:lstStyle/>
          <a:p>
            <a:r>
              <a:rPr lang="en-US" dirty="0"/>
              <a:t>The card is turned over</a:t>
            </a:r>
            <a:endParaRPr lang="cs-CZ" dirty="0"/>
          </a:p>
        </p:txBody>
      </p:sp>
      <p:pic>
        <p:nvPicPr>
          <p:cNvPr id="4" name="Obrázek 3"/>
          <p:cNvPicPr>
            <a:picLocks noChangeAspect="1"/>
          </p:cNvPicPr>
          <p:nvPr/>
        </p:nvPicPr>
        <p:blipFill>
          <a:blip r:embed="rId2"/>
          <a:stretch>
            <a:fillRect/>
          </a:stretch>
        </p:blipFill>
        <p:spPr>
          <a:xfrm>
            <a:off x="5301914" y="2372722"/>
            <a:ext cx="5888957" cy="3288638"/>
          </a:xfrm>
          <a:prstGeom prst="rect">
            <a:avLst/>
          </a:prstGeom>
        </p:spPr>
      </p:pic>
    </p:spTree>
    <p:extLst>
      <p:ext uri="{BB962C8B-B14F-4D97-AF65-F5344CB8AC3E}">
        <p14:creationId xmlns:p14="http://schemas.microsoft.com/office/powerpoint/2010/main" val="3651069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en-US" dirty="0"/>
              <a:t>The key to the future lies in developments within the </a:t>
            </a:r>
            <a:r>
              <a:rPr lang="en-US" dirty="0" smtClean="0"/>
              <a:t>EU</a:t>
            </a:r>
            <a:endParaRPr lang="cs-CZ" dirty="0" smtClean="0"/>
          </a:p>
          <a:p>
            <a:r>
              <a:rPr lang="en-US" dirty="0" smtClean="0"/>
              <a:t>Poland's </a:t>
            </a:r>
            <a:r>
              <a:rPr lang="en-US" dirty="0"/>
              <a:t>ambitions go even further</a:t>
            </a:r>
            <a:r>
              <a:rPr lang="en-US" dirty="0" smtClean="0"/>
              <a:t>:</a:t>
            </a:r>
            <a:r>
              <a:rPr lang="cs-CZ" dirty="0" smtClean="0"/>
              <a:t> New president </a:t>
            </a:r>
            <a:r>
              <a:rPr lang="cs-CZ" dirty="0" err="1" smtClean="0"/>
              <a:t>of</a:t>
            </a:r>
            <a:r>
              <a:rPr lang="cs-CZ" dirty="0" smtClean="0"/>
              <a:t> </a:t>
            </a:r>
            <a:r>
              <a:rPr lang="cs-CZ" dirty="0" err="1" smtClean="0"/>
              <a:t>Poland</a:t>
            </a:r>
            <a:r>
              <a:rPr lang="cs-CZ" dirty="0" smtClean="0"/>
              <a:t> </a:t>
            </a:r>
            <a:r>
              <a:rPr lang="en-US" dirty="0" err="1" smtClean="0"/>
              <a:t>Nawrocki</a:t>
            </a:r>
            <a:r>
              <a:rPr lang="en-US" dirty="0" smtClean="0"/>
              <a:t> </a:t>
            </a:r>
            <a:r>
              <a:rPr lang="en-US" dirty="0"/>
              <a:t>said in his first foreign interview with the Hungarian weekly </a:t>
            </a:r>
            <a:r>
              <a:rPr lang="en-US" dirty="0" err="1"/>
              <a:t>Mandiner</a:t>
            </a:r>
            <a:r>
              <a:rPr lang="en-US" dirty="0"/>
              <a:t> that closer cooperation within the V4 and the so-called Bucharest Nine (B9), which brings together nine countries on NATO's eastern flank - </a:t>
            </a:r>
            <a:r>
              <a:rPr lang="en-US" dirty="0" err="1"/>
              <a:t>Czechia</a:t>
            </a:r>
            <a:r>
              <a:rPr lang="en-US" dirty="0"/>
              <a:t>, Poland, Romania, Bulgaria, Estonia, Lithuania, Latvia, Slovakia, and Hungary."</a:t>
            </a:r>
            <a:endParaRPr lang="cs-CZ" dirty="0"/>
          </a:p>
        </p:txBody>
      </p:sp>
      <p:sp>
        <p:nvSpPr>
          <p:cNvPr id="3" name="Zástupný symbol pro text 2"/>
          <p:cNvSpPr>
            <a:spLocks noGrp="1"/>
          </p:cNvSpPr>
          <p:nvPr>
            <p:ph type="body" sz="quarter" idx="14"/>
          </p:nvPr>
        </p:nvSpPr>
        <p:spPr/>
        <p:txBody>
          <a:bodyPr/>
          <a:lstStyle/>
          <a:p>
            <a:r>
              <a:rPr lang="cs-CZ" dirty="0" err="1" smtClean="0"/>
              <a:t>The</a:t>
            </a:r>
            <a:r>
              <a:rPr lang="cs-CZ" dirty="0" smtClean="0"/>
              <a:t> </a:t>
            </a:r>
            <a:r>
              <a:rPr lang="cs-CZ" dirty="0" err="1" smtClean="0"/>
              <a:t>future</a:t>
            </a:r>
            <a:endParaRPr lang="cs-CZ" dirty="0"/>
          </a:p>
        </p:txBody>
      </p:sp>
    </p:spTree>
    <p:extLst>
      <p:ext uri="{BB962C8B-B14F-4D97-AF65-F5344CB8AC3E}">
        <p14:creationId xmlns:p14="http://schemas.microsoft.com/office/powerpoint/2010/main" val="888018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en-US" dirty="0"/>
              <a:t>This includes two key states and drivers of European integration</a:t>
            </a:r>
            <a:r>
              <a:rPr lang="en-US" dirty="0" smtClean="0"/>
              <a:t>:</a:t>
            </a:r>
            <a:endParaRPr lang="cs-CZ" dirty="0" smtClean="0"/>
          </a:p>
          <a:p>
            <a:r>
              <a:rPr lang="en-US" dirty="0" smtClean="0"/>
              <a:t>France and</a:t>
            </a:r>
            <a:r>
              <a:rPr lang="cs-CZ" dirty="0" smtClean="0"/>
              <a:t> </a:t>
            </a:r>
            <a:r>
              <a:rPr lang="en-US" dirty="0" smtClean="0"/>
              <a:t>Germany.</a:t>
            </a:r>
            <a:endParaRPr lang="cs-CZ" dirty="0" smtClean="0"/>
          </a:p>
          <a:p>
            <a:r>
              <a:rPr lang="en-US" dirty="0" smtClean="0"/>
              <a:t>Enormous </a:t>
            </a:r>
            <a:r>
              <a:rPr lang="en-US" dirty="0"/>
              <a:t>security problems that they are unable to tackle – illegal migration and enormous internal heterogeneity of the population, which cannot agree on basic </a:t>
            </a:r>
            <a:r>
              <a:rPr lang="en-US" dirty="0" smtClean="0"/>
              <a:t>principles</a:t>
            </a:r>
            <a:r>
              <a:rPr lang="cs-CZ" dirty="0" smtClean="0"/>
              <a:t>.</a:t>
            </a:r>
          </a:p>
          <a:p>
            <a:r>
              <a:rPr lang="en-US" dirty="0" smtClean="0"/>
              <a:t>Growing </a:t>
            </a:r>
            <a:r>
              <a:rPr lang="en-US" dirty="0"/>
              <a:t>social tensions coupled with economic </a:t>
            </a:r>
            <a:r>
              <a:rPr lang="en-US" dirty="0" smtClean="0"/>
              <a:t>decline</a:t>
            </a:r>
            <a:r>
              <a:rPr lang="cs-CZ" dirty="0" smtClean="0"/>
              <a:t>.</a:t>
            </a:r>
          </a:p>
          <a:p>
            <a:r>
              <a:rPr lang="en-US" dirty="0" smtClean="0"/>
              <a:t>Germany </a:t>
            </a:r>
            <a:r>
              <a:rPr lang="en-US" dirty="0"/>
              <a:t>has not grown for over two years, thanks to the implementation of the Green Deal, which has caused major problems with exports and energy </a:t>
            </a:r>
            <a:r>
              <a:rPr lang="en-US" dirty="0" smtClean="0"/>
              <a:t>prices</a:t>
            </a:r>
            <a:endParaRPr lang="cs-CZ" dirty="0" smtClean="0"/>
          </a:p>
          <a:p>
            <a:r>
              <a:rPr lang="en-US" dirty="0" smtClean="0"/>
              <a:t>France </a:t>
            </a:r>
            <a:r>
              <a:rPr lang="en-US" dirty="0"/>
              <a:t>– huge debt – €3.3 trillion – over 40 years of budget deficits</a:t>
            </a:r>
            <a:endParaRPr lang="cs-CZ" dirty="0"/>
          </a:p>
        </p:txBody>
      </p:sp>
      <p:sp>
        <p:nvSpPr>
          <p:cNvPr id="3" name="Zástupný symbol pro text 2"/>
          <p:cNvSpPr>
            <a:spLocks noGrp="1"/>
          </p:cNvSpPr>
          <p:nvPr>
            <p:ph type="body" sz="quarter" idx="14"/>
          </p:nvPr>
        </p:nvSpPr>
        <p:spPr/>
        <p:txBody>
          <a:bodyPr/>
          <a:lstStyle/>
          <a:p>
            <a:r>
              <a:rPr lang="en-US" dirty="0"/>
              <a:t>The European integration process in deep crisis</a:t>
            </a:r>
            <a:endParaRPr lang="cs-CZ" dirty="0"/>
          </a:p>
        </p:txBody>
      </p:sp>
    </p:spTree>
    <p:extLst>
      <p:ext uri="{BB962C8B-B14F-4D97-AF65-F5344CB8AC3E}">
        <p14:creationId xmlns:p14="http://schemas.microsoft.com/office/powerpoint/2010/main" val="566407394"/>
      </p:ext>
    </p:extLst>
  </p:cSld>
  <p:clrMapOvr>
    <a:masterClrMapping/>
  </p:clrMapOvr>
</p:sld>
</file>

<file path=ppt/theme/theme1.xml><?xml version="1.0" encoding="utf-8"?>
<a:theme xmlns:a="http://schemas.openxmlformats.org/drawingml/2006/main" name="MENDELU">
  <a:themeElements>
    <a:clrScheme name="MENDELU">
      <a:dk1>
        <a:srgbClr val="000000"/>
      </a:dk1>
      <a:lt1>
        <a:srgbClr val="FFFFFF"/>
      </a:lt1>
      <a:dk2>
        <a:srgbClr val="78BE14"/>
      </a:dk2>
      <a:lt2>
        <a:srgbClr val="7F7F7F"/>
      </a:lt2>
      <a:accent1>
        <a:srgbClr val="CE9700"/>
      </a:accent1>
      <a:accent2>
        <a:srgbClr val="0A5028"/>
      </a:accent2>
      <a:accent3>
        <a:srgbClr val="8C0A00"/>
      </a:accent3>
      <a:accent4>
        <a:srgbClr val="0046A0"/>
      </a:accent4>
      <a:accent5>
        <a:srgbClr val="AA006E"/>
      </a:accent5>
      <a:accent6>
        <a:srgbClr val="00AAB4"/>
      </a:accent6>
      <a:hlink>
        <a:srgbClr val="7F7F7F"/>
      </a:hlink>
      <a:folHlink>
        <a:srgbClr val="BFBFBF"/>
      </a:folHlink>
    </a:clrScheme>
    <a:fontScheme name="Vlastní 1">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2" id="{84CAF27E-9F8F-4C1C-AEEC-15B210FCC19F}" vid="{DC282A59-D854-4936-A97F-4F14C41ED424}"/>
    </a:ext>
  </a:extLst>
</a:theme>
</file>

<file path=docProps/app.xml><?xml version="1.0" encoding="utf-8"?>
<Properties xmlns="http://schemas.openxmlformats.org/officeDocument/2006/extended-properties" xmlns:vt="http://schemas.openxmlformats.org/officeDocument/2006/docPropsVTypes">
  <Template>sablona_prezentace_FRRMS_eng_new</Template>
  <TotalTime>61</TotalTime>
  <Words>1093</Words>
  <Application>Microsoft Office PowerPoint</Application>
  <PresentationFormat>Širokoúhlá obrazovka</PresentationFormat>
  <Paragraphs>54</Paragraphs>
  <Slides>11</Slides>
  <Notes>0</Notes>
  <HiddenSlides>0</HiddenSlides>
  <MMClips>0</MMClips>
  <ScaleCrop>false</ScaleCrop>
  <HeadingPairs>
    <vt:vector size="6" baseType="variant">
      <vt:variant>
        <vt:lpstr>Použitá písma</vt:lpstr>
      </vt:variant>
      <vt:variant>
        <vt:i4>1</vt:i4>
      </vt:variant>
      <vt:variant>
        <vt:lpstr>Motiv</vt:lpstr>
      </vt:variant>
      <vt:variant>
        <vt:i4>1</vt:i4>
      </vt:variant>
      <vt:variant>
        <vt:lpstr>Nadpisy snímků</vt:lpstr>
      </vt:variant>
      <vt:variant>
        <vt:i4>11</vt:i4>
      </vt:variant>
    </vt:vector>
  </HeadingPairs>
  <TitlesOfParts>
    <vt:vector size="13" baseType="lpstr">
      <vt:lpstr>Arial</vt:lpstr>
      <vt:lpstr>MENDELU</vt:lpstr>
      <vt:lpstr>The Visegrad Group –  Present and Future doc. PhDr. Lukáš Valeš, Ph.D. University of West Bohemia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Uzivatel</dc:creator>
  <cp:lastModifiedBy>Účet Microsoft</cp:lastModifiedBy>
  <cp:revision>11</cp:revision>
  <dcterms:created xsi:type="dcterms:W3CDTF">2025-09-19T08:47:43Z</dcterms:created>
  <dcterms:modified xsi:type="dcterms:W3CDTF">2025-09-25T19:11:28Z</dcterms:modified>
</cp:coreProperties>
</file>