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958" r:id="rId4"/>
    <p:sldId id="594" r:id="rId5"/>
    <p:sldId id="959" r:id="rId6"/>
    <p:sldId id="759" r:id="rId7"/>
    <p:sldId id="960" r:id="rId8"/>
    <p:sldId id="968" r:id="rId9"/>
    <p:sldId id="963" r:id="rId10"/>
    <p:sldId id="969" r:id="rId11"/>
    <p:sldId id="971" r:id="rId12"/>
    <p:sldId id="970" r:id="rId13"/>
    <p:sldId id="758" r:id="rId14"/>
    <p:sldId id="972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eIPg5QRuW7fkNAzVT7pAho+Yq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0CB22-01E2-4FAE-BAAC-ECE45AD424ED}" v="31" dt="2025-09-23T07:23:01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moriak Ondřej (MMB_OSRS)" userId="699f8687-f8fe-444e-9c6b-56b79df8e2d5" providerId="ADAL" clId="{1980CB22-01E2-4FAE-BAAC-ECE45AD424ED}"/>
    <pc:docChg chg="undo custSel addSld delSld modSld sldOrd">
      <pc:chgData name="Cmoriak Ondřej (MMB_OSRS)" userId="699f8687-f8fe-444e-9c6b-56b79df8e2d5" providerId="ADAL" clId="{1980CB22-01E2-4FAE-BAAC-ECE45AD424ED}" dt="2025-09-23T07:24:55.623" v="227" actId="207"/>
      <pc:docMkLst>
        <pc:docMk/>
      </pc:docMkLst>
      <pc:sldChg chg="addSp modSp new mod">
        <pc:chgData name="Cmoriak Ondřej (MMB_OSRS)" userId="699f8687-f8fe-444e-9c6b-56b79df8e2d5" providerId="ADAL" clId="{1980CB22-01E2-4FAE-BAAC-ECE45AD424ED}" dt="2025-09-23T07:20:39.504" v="150" actId="14100"/>
        <pc:sldMkLst>
          <pc:docMk/>
          <pc:sldMk cId="1979359709" sldId="257"/>
        </pc:sldMkLst>
        <pc:spChg chg="mod">
          <ac:chgData name="Cmoriak Ondřej (MMB_OSRS)" userId="699f8687-f8fe-444e-9c6b-56b79df8e2d5" providerId="ADAL" clId="{1980CB22-01E2-4FAE-BAAC-ECE45AD424ED}" dt="2025-09-23T07:11:50.798" v="29" actId="403"/>
          <ac:spMkLst>
            <pc:docMk/>
            <pc:sldMk cId="1979359709" sldId="257"/>
            <ac:spMk id="2" creationId="{2392242E-0206-A106-0D5E-CB01506FFF2E}"/>
          </ac:spMkLst>
        </pc:spChg>
        <pc:spChg chg="mod">
          <ac:chgData name="Cmoriak Ondřej (MMB_OSRS)" userId="699f8687-f8fe-444e-9c6b-56b79df8e2d5" providerId="ADAL" clId="{1980CB22-01E2-4FAE-BAAC-ECE45AD424ED}" dt="2025-09-23T07:20:32.001" v="147" actId="14100"/>
          <ac:spMkLst>
            <pc:docMk/>
            <pc:sldMk cId="1979359709" sldId="257"/>
            <ac:spMk id="3" creationId="{09BC6CA7-C0BD-ACBB-F4E7-F6A9F50A446B}"/>
          </ac:spMkLst>
        </pc:spChg>
        <pc:picChg chg="add mod">
          <ac:chgData name="Cmoriak Ondřej (MMB_OSRS)" userId="699f8687-f8fe-444e-9c6b-56b79df8e2d5" providerId="ADAL" clId="{1980CB22-01E2-4FAE-BAAC-ECE45AD424ED}" dt="2025-09-23T07:12:38.852" v="33" actId="1076"/>
          <ac:picMkLst>
            <pc:docMk/>
            <pc:sldMk cId="1979359709" sldId="257"/>
            <ac:picMk id="5" creationId="{1E453C05-6D7A-4B4E-421B-770884B00029}"/>
          </ac:picMkLst>
        </pc:picChg>
        <pc:picChg chg="add mod">
          <ac:chgData name="Cmoriak Ondřej (MMB_OSRS)" userId="699f8687-f8fe-444e-9c6b-56b79df8e2d5" providerId="ADAL" clId="{1980CB22-01E2-4FAE-BAAC-ECE45AD424ED}" dt="2025-09-23T07:20:39.504" v="150" actId="14100"/>
          <ac:picMkLst>
            <pc:docMk/>
            <pc:sldMk cId="1979359709" sldId="257"/>
            <ac:picMk id="6" creationId="{589CE8DE-BFA6-2688-5DC9-D59E1137D230}"/>
          </ac:picMkLst>
        </pc:picChg>
      </pc:sldChg>
      <pc:sldChg chg="new del">
        <pc:chgData name="Cmoriak Ondřej (MMB_OSRS)" userId="699f8687-f8fe-444e-9c6b-56b79df8e2d5" providerId="ADAL" clId="{1980CB22-01E2-4FAE-BAAC-ECE45AD424ED}" dt="2025-09-23T07:13:35.230" v="39" actId="47"/>
        <pc:sldMkLst>
          <pc:docMk/>
          <pc:sldMk cId="1430965304" sldId="258"/>
        </pc:sldMkLst>
      </pc:sldChg>
      <pc:sldChg chg="delSp modSp add mod">
        <pc:chgData name="Cmoriak Ondřej (MMB_OSRS)" userId="699f8687-f8fe-444e-9c6b-56b79df8e2d5" providerId="ADAL" clId="{1980CB22-01E2-4FAE-BAAC-ECE45AD424ED}" dt="2025-09-23T07:15:25.095" v="69" actId="1076"/>
        <pc:sldMkLst>
          <pc:docMk/>
          <pc:sldMk cId="3541723196" sldId="594"/>
        </pc:sldMkLst>
        <pc:spChg chg="mod">
          <ac:chgData name="Cmoriak Ondřej (MMB_OSRS)" userId="699f8687-f8fe-444e-9c6b-56b79df8e2d5" providerId="ADAL" clId="{1980CB22-01E2-4FAE-BAAC-ECE45AD424ED}" dt="2025-09-23T07:15:16.257" v="68" actId="1076"/>
          <ac:spMkLst>
            <pc:docMk/>
            <pc:sldMk cId="3541723196" sldId="594"/>
            <ac:spMk id="5" creationId="{9CD5E601-03F9-4846-B295-0110EFF445D6}"/>
          </ac:spMkLst>
        </pc:spChg>
        <pc:spChg chg="mod">
          <ac:chgData name="Cmoriak Ondřej (MMB_OSRS)" userId="699f8687-f8fe-444e-9c6b-56b79df8e2d5" providerId="ADAL" clId="{1980CB22-01E2-4FAE-BAAC-ECE45AD424ED}" dt="2025-09-23T07:15:25.095" v="69" actId="1076"/>
          <ac:spMkLst>
            <pc:docMk/>
            <pc:sldMk cId="3541723196" sldId="594"/>
            <ac:spMk id="11" creationId="{2FC1F4E1-4501-4448-9D95-75AF47164E1A}"/>
          </ac:spMkLst>
        </pc:spChg>
        <pc:spChg chg="del mod">
          <ac:chgData name="Cmoriak Ondřej (MMB_OSRS)" userId="699f8687-f8fe-444e-9c6b-56b79df8e2d5" providerId="ADAL" clId="{1980CB22-01E2-4FAE-BAAC-ECE45AD424ED}" dt="2025-09-23T07:14:26.700" v="56" actId="478"/>
          <ac:spMkLst>
            <pc:docMk/>
            <pc:sldMk cId="3541723196" sldId="594"/>
            <ac:spMk id="12" creationId="{00000000-0000-0000-0000-000000000000}"/>
          </ac:spMkLst>
        </pc:spChg>
        <pc:spChg chg="mod">
          <ac:chgData name="Cmoriak Ondřej (MMB_OSRS)" userId="699f8687-f8fe-444e-9c6b-56b79df8e2d5" providerId="ADAL" clId="{1980CB22-01E2-4FAE-BAAC-ECE45AD424ED}" dt="2025-09-23T07:15:13.347" v="67" actId="1076"/>
          <ac:spMkLst>
            <pc:docMk/>
            <pc:sldMk cId="3541723196" sldId="594"/>
            <ac:spMk id="13" creationId="{0AE75F47-E886-4AB9-B748-EBC21D05933C}"/>
          </ac:spMkLst>
        </pc:spChg>
        <pc:spChg chg="mod">
          <ac:chgData name="Cmoriak Ondřej (MMB_OSRS)" userId="699f8687-f8fe-444e-9c6b-56b79df8e2d5" providerId="ADAL" clId="{1980CB22-01E2-4FAE-BAAC-ECE45AD424ED}" dt="2025-09-23T07:14:39.101" v="60" actId="207"/>
          <ac:spMkLst>
            <pc:docMk/>
            <pc:sldMk cId="3541723196" sldId="594"/>
            <ac:spMk id="15" creationId="{6DABEAB2-473E-425A-8967-74035394D775}"/>
          </ac:spMkLst>
        </pc:spChg>
        <pc:spChg chg="mod">
          <ac:chgData name="Cmoriak Ondřej (MMB_OSRS)" userId="699f8687-f8fe-444e-9c6b-56b79df8e2d5" providerId="ADAL" clId="{1980CB22-01E2-4FAE-BAAC-ECE45AD424ED}" dt="2025-09-23T07:14:41.164" v="61" actId="207"/>
          <ac:spMkLst>
            <pc:docMk/>
            <pc:sldMk cId="3541723196" sldId="594"/>
            <ac:spMk id="17" creationId="{D20C7ED3-9E0F-47FB-8A52-708A54AA3A19}"/>
          </ac:spMkLst>
        </pc:spChg>
        <pc:spChg chg="mod">
          <ac:chgData name="Cmoriak Ondřej (MMB_OSRS)" userId="699f8687-f8fe-444e-9c6b-56b79df8e2d5" providerId="ADAL" clId="{1980CB22-01E2-4FAE-BAAC-ECE45AD424ED}" dt="2025-09-23T07:14:18.094" v="53" actId="207"/>
          <ac:spMkLst>
            <pc:docMk/>
            <pc:sldMk cId="3541723196" sldId="594"/>
            <ac:spMk id="18" creationId="{E207B6E3-BD15-4EB4-86C1-436C19D98974}"/>
          </ac:spMkLst>
        </pc:spChg>
        <pc:spChg chg="mod">
          <ac:chgData name="Cmoriak Ondřej (MMB_OSRS)" userId="699f8687-f8fe-444e-9c6b-56b79df8e2d5" providerId="ADAL" clId="{1980CB22-01E2-4FAE-BAAC-ECE45AD424ED}" dt="2025-09-23T07:14:20.245" v="54" actId="207"/>
          <ac:spMkLst>
            <pc:docMk/>
            <pc:sldMk cId="3541723196" sldId="594"/>
            <ac:spMk id="19" creationId="{35CED0EB-773F-4000-B63D-D042E9F50471}"/>
          </ac:spMkLst>
        </pc:spChg>
        <pc:spChg chg="mod">
          <ac:chgData name="Cmoriak Ondřej (MMB_OSRS)" userId="699f8687-f8fe-444e-9c6b-56b79df8e2d5" providerId="ADAL" clId="{1980CB22-01E2-4FAE-BAAC-ECE45AD424ED}" dt="2025-09-23T07:15:03.113" v="66" actId="1076"/>
          <ac:spMkLst>
            <pc:docMk/>
            <pc:sldMk cId="3541723196" sldId="594"/>
            <ac:spMk id="20" creationId="{70DB5E59-7F46-475C-8EDB-EAAFBB530EBD}"/>
          </ac:spMkLst>
        </pc:spChg>
        <pc:spChg chg="mod">
          <ac:chgData name="Cmoriak Ondřej (MMB_OSRS)" userId="699f8687-f8fe-444e-9c6b-56b79df8e2d5" providerId="ADAL" clId="{1980CB22-01E2-4FAE-BAAC-ECE45AD424ED}" dt="2025-09-23T07:14:49.249" v="63" actId="208"/>
          <ac:spMkLst>
            <pc:docMk/>
            <pc:sldMk cId="3541723196" sldId="594"/>
            <ac:spMk id="21" creationId="{0656D3FF-E4D5-41EA-9EF5-0F10DBB6ED41}"/>
          </ac:spMkLst>
        </pc:spChg>
        <pc:spChg chg="mod">
          <ac:chgData name="Cmoriak Ondřej (MMB_OSRS)" userId="699f8687-f8fe-444e-9c6b-56b79df8e2d5" providerId="ADAL" clId="{1980CB22-01E2-4FAE-BAAC-ECE45AD424ED}" dt="2025-09-23T07:14:46.540" v="62" actId="208"/>
          <ac:spMkLst>
            <pc:docMk/>
            <pc:sldMk cId="3541723196" sldId="594"/>
            <ac:spMk id="22" creationId="{77829C7A-0E57-4121-8FCF-C228B07FB4EF}"/>
          </ac:spMkLst>
        </pc:spChg>
      </pc:sldChg>
      <pc:sldChg chg="modSp add mod">
        <pc:chgData name="Cmoriak Ondřej (MMB_OSRS)" userId="699f8687-f8fe-444e-9c6b-56b79df8e2d5" providerId="ADAL" clId="{1980CB22-01E2-4FAE-BAAC-ECE45AD424ED}" dt="2025-09-23T07:23:14.626" v="183" actId="2711"/>
        <pc:sldMkLst>
          <pc:docMk/>
          <pc:sldMk cId="1274360132" sldId="758"/>
        </pc:sldMkLst>
        <pc:spChg chg="mod">
          <ac:chgData name="Cmoriak Ondřej (MMB_OSRS)" userId="699f8687-f8fe-444e-9c6b-56b79df8e2d5" providerId="ADAL" clId="{1980CB22-01E2-4FAE-BAAC-ECE45AD424ED}" dt="2025-09-23T07:23:03.829" v="181" actId="207"/>
          <ac:spMkLst>
            <pc:docMk/>
            <pc:sldMk cId="1274360132" sldId="758"/>
            <ac:spMk id="4" creationId="{E796AF59-A159-E826-E51B-2B5AF74E8FC4}"/>
          </ac:spMkLst>
        </pc:spChg>
        <pc:spChg chg="mod">
          <ac:chgData name="Cmoriak Ondřej (MMB_OSRS)" userId="699f8687-f8fe-444e-9c6b-56b79df8e2d5" providerId="ADAL" clId="{1980CB22-01E2-4FAE-BAAC-ECE45AD424ED}" dt="2025-09-23T07:23:08.957" v="182" actId="2711"/>
          <ac:spMkLst>
            <pc:docMk/>
            <pc:sldMk cId="1274360132" sldId="758"/>
            <ac:spMk id="9" creationId="{A32F332F-5236-143B-E22C-B5A7817EECFB}"/>
          </ac:spMkLst>
        </pc:spChg>
        <pc:spChg chg="mod">
          <ac:chgData name="Cmoriak Ondřej (MMB_OSRS)" userId="699f8687-f8fe-444e-9c6b-56b79df8e2d5" providerId="ADAL" clId="{1980CB22-01E2-4FAE-BAAC-ECE45AD424ED}" dt="2025-09-23T07:23:14.626" v="183" actId="2711"/>
          <ac:spMkLst>
            <pc:docMk/>
            <pc:sldMk cId="1274360132" sldId="758"/>
            <ac:spMk id="14" creationId="{7234819F-553B-5C3A-7736-12909DCA1327}"/>
          </ac:spMkLst>
        </pc:spChg>
      </pc:sldChg>
      <pc:sldChg chg="modSp add mod ord">
        <pc:chgData name="Cmoriak Ondřej (MMB_OSRS)" userId="699f8687-f8fe-444e-9c6b-56b79df8e2d5" providerId="ADAL" clId="{1980CB22-01E2-4FAE-BAAC-ECE45AD424ED}" dt="2025-09-23T07:16:19.296" v="81" actId="207"/>
        <pc:sldMkLst>
          <pc:docMk/>
          <pc:sldMk cId="803046613" sldId="759"/>
        </pc:sldMkLst>
        <pc:spChg chg="mod">
          <ac:chgData name="Cmoriak Ondřej (MMB_OSRS)" userId="699f8687-f8fe-444e-9c6b-56b79df8e2d5" providerId="ADAL" clId="{1980CB22-01E2-4FAE-BAAC-ECE45AD424ED}" dt="2025-09-23T07:16:16.210" v="80" actId="207"/>
          <ac:spMkLst>
            <pc:docMk/>
            <pc:sldMk cId="803046613" sldId="759"/>
            <ac:spMk id="4" creationId="{E9118157-A887-8714-148A-0E09C718A603}"/>
          </ac:spMkLst>
        </pc:spChg>
        <pc:spChg chg="mod">
          <ac:chgData name="Cmoriak Ondřej (MMB_OSRS)" userId="699f8687-f8fe-444e-9c6b-56b79df8e2d5" providerId="ADAL" clId="{1980CB22-01E2-4FAE-BAAC-ECE45AD424ED}" dt="2025-09-23T07:16:05.274" v="77" actId="207"/>
          <ac:spMkLst>
            <pc:docMk/>
            <pc:sldMk cId="803046613" sldId="759"/>
            <ac:spMk id="5" creationId="{2D606497-A79C-26CE-6A7B-4C26DA62BFB5}"/>
          </ac:spMkLst>
        </pc:spChg>
        <pc:spChg chg="mod">
          <ac:chgData name="Cmoriak Ondřej (MMB_OSRS)" userId="699f8687-f8fe-444e-9c6b-56b79df8e2d5" providerId="ADAL" clId="{1980CB22-01E2-4FAE-BAAC-ECE45AD424ED}" dt="2025-09-23T07:16:19.296" v="81" actId="207"/>
          <ac:spMkLst>
            <pc:docMk/>
            <pc:sldMk cId="803046613" sldId="759"/>
            <ac:spMk id="6" creationId="{FF616F75-C1A8-517D-13A4-EE64B18F7819}"/>
          </ac:spMkLst>
        </pc:spChg>
      </pc:sldChg>
      <pc:sldChg chg="modSp add del mod">
        <pc:chgData name="Cmoriak Ondřej (MMB_OSRS)" userId="699f8687-f8fe-444e-9c6b-56b79df8e2d5" providerId="ADAL" clId="{1980CB22-01E2-4FAE-BAAC-ECE45AD424ED}" dt="2025-09-23T07:13:55.819" v="46" actId="207"/>
        <pc:sldMkLst>
          <pc:docMk/>
          <pc:sldMk cId="538650650" sldId="958"/>
        </pc:sldMkLst>
        <pc:spChg chg="mod">
          <ac:chgData name="Cmoriak Ondřej (MMB_OSRS)" userId="699f8687-f8fe-444e-9c6b-56b79df8e2d5" providerId="ADAL" clId="{1980CB22-01E2-4FAE-BAAC-ECE45AD424ED}" dt="2025-09-23T07:13:42.091" v="40" actId="207"/>
          <ac:spMkLst>
            <pc:docMk/>
            <pc:sldMk cId="538650650" sldId="958"/>
            <ac:spMk id="7" creationId="{6D6464D8-640F-A11B-89DD-BA32E764EB76}"/>
          </ac:spMkLst>
        </pc:spChg>
        <pc:spChg chg="mod">
          <ac:chgData name="Cmoriak Ondřej (MMB_OSRS)" userId="699f8687-f8fe-444e-9c6b-56b79df8e2d5" providerId="ADAL" clId="{1980CB22-01E2-4FAE-BAAC-ECE45AD424ED}" dt="2025-09-23T07:13:44.013" v="41" actId="207"/>
          <ac:spMkLst>
            <pc:docMk/>
            <pc:sldMk cId="538650650" sldId="958"/>
            <ac:spMk id="19" creationId="{0C3DE668-EC67-C12C-D3EA-1C165428A52C}"/>
          </ac:spMkLst>
        </pc:spChg>
        <pc:spChg chg="mod">
          <ac:chgData name="Cmoriak Ondřej (MMB_OSRS)" userId="699f8687-f8fe-444e-9c6b-56b79df8e2d5" providerId="ADAL" clId="{1980CB22-01E2-4FAE-BAAC-ECE45AD424ED}" dt="2025-09-23T07:13:45.537" v="42" actId="207"/>
          <ac:spMkLst>
            <pc:docMk/>
            <pc:sldMk cId="538650650" sldId="958"/>
            <ac:spMk id="34" creationId="{BC6DB33A-1A75-4535-8265-5E3E4643139A}"/>
          </ac:spMkLst>
        </pc:spChg>
        <pc:picChg chg="mod">
          <ac:chgData name="Cmoriak Ondřej (MMB_OSRS)" userId="699f8687-f8fe-444e-9c6b-56b79df8e2d5" providerId="ADAL" clId="{1980CB22-01E2-4FAE-BAAC-ECE45AD424ED}" dt="2025-09-23T07:13:51.100" v="43" actId="207"/>
          <ac:picMkLst>
            <pc:docMk/>
            <pc:sldMk cId="538650650" sldId="958"/>
            <ac:picMk id="9" creationId="{F60B8D9F-F1C4-9015-626E-D0B3AE6392D6}"/>
          </ac:picMkLst>
        </pc:picChg>
        <pc:picChg chg="mod">
          <ac:chgData name="Cmoriak Ondřej (MMB_OSRS)" userId="699f8687-f8fe-444e-9c6b-56b79df8e2d5" providerId="ADAL" clId="{1980CB22-01E2-4FAE-BAAC-ECE45AD424ED}" dt="2025-09-23T07:13:52.682" v="44" actId="207"/>
          <ac:picMkLst>
            <pc:docMk/>
            <pc:sldMk cId="538650650" sldId="958"/>
            <ac:picMk id="11" creationId="{96BE7F32-9DD7-32CF-43EF-79414628BDAD}"/>
          </ac:picMkLst>
        </pc:picChg>
        <pc:picChg chg="mod">
          <ac:chgData name="Cmoriak Ondřej (MMB_OSRS)" userId="699f8687-f8fe-444e-9c6b-56b79df8e2d5" providerId="ADAL" clId="{1980CB22-01E2-4FAE-BAAC-ECE45AD424ED}" dt="2025-09-23T07:13:54.139" v="45" actId="207"/>
          <ac:picMkLst>
            <pc:docMk/>
            <pc:sldMk cId="538650650" sldId="958"/>
            <ac:picMk id="13" creationId="{72DEAFC3-CF60-A24C-397D-2774EB9704BC}"/>
          </ac:picMkLst>
        </pc:picChg>
        <pc:picChg chg="mod">
          <ac:chgData name="Cmoriak Ondřej (MMB_OSRS)" userId="699f8687-f8fe-444e-9c6b-56b79df8e2d5" providerId="ADAL" clId="{1980CB22-01E2-4FAE-BAAC-ECE45AD424ED}" dt="2025-09-23T07:13:55.819" v="46" actId="207"/>
          <ac:picMkLst>
            <pc:docMk/>
            <pc:sldMk cId="538650650" sldId="958"/>
            <ac:picMk id="15" creationId="{2D8D0688-C4F5-7855-5EC0-DF63599D3932}"/>
          </ac:picMkLst>
        </pc:picChg>
      </pc:sldChg>
      <pc:sldChg chg="new del">
        <pc:chgData name="Cmoriak Ondřej (MMB_OSRS)" userId="699f8687-f8fe-444e-9c6b-56b79df8e2d5" providerId="ADAL" clId="{1980CB22-01E2-4FAE-BAAC-ECE45AD424ED}" dt="2025-09-23T07:14:07.792" v="49" actId="47"/>
        <pc:sldMkLst>
          <pc:docMk/>
          <pc:sldMk cId="1521021406" sldId="959"/>
        </pc:sldMkLst>
      </pc:sldChg>
      <pc:sldChg chg="modSp new mod">
        <pc:chgData name="Cmoriak Ondřej (MMB_OSRS)" userId="699f8687-f8fe-444e-9c6b-56b79df8e2d5" providerId="ADAL" clId="{1980CB22-01E2-4FAE-BAAC-ECE45AD424ED}" dt="2025-09-23T07:15:48.006" v="72" actId="20577"/>
        <pc:sldMkLst>
          <pc:docMk/>
          <pc:sldMk cId="1773352182" sldId="959"/>
        </pc:sldMkLst>
        <pc:spChg chg="mod">
          <ac:chgData name="Cmoriak Ondřej (MMB_OSRS)" userId="699f8687-f8fe-444e-9c6b-56b79df8e2d5" providerId="ADAL" clId="{1980CB22-01E2-4FAE-BAAC-ECE45AD424ED}" dt="2025-09-23T07:15:48.006" v="72" actId="20577"/>
          <ac:spMkLst>
            <pc:docMk/>
            <pc:sldMk cId="1773352182" sldId="959"/>
            <ac:spMk id="2" creationId="{0A23FD5D-814C-182F-2FDB-CECF3DD3404B}"/>
          </ac:spMkLst>
        </pc:spChg>
      </pc:sldChg>
      <pc:sldChg chg="modSp add mod">
        <pc:chgData name="Cmoriak Ondřej (MMB_OSRS)" userId="699f8687-f8fe-444e-9c6b-56b79df8e2d5" providerId="ADAL" clId="{1980CB22-01E2-4FAE-BAAC-ECE45AD424ED}" dt="2025-09-23T07:16:50.586" v="88" actId="208"/>
        <pc:sldMkLst>
          <pc:docMk/>
          <pc:sldMk cId="1440923546" sldId="960"/>
        </pc:sldMkLst>
        <pc:spChg chg="mod">
          <ac:chgData name="Cmoriak Ondřej (MMB_OSRS)" userId="699f8687-f8fe-444e-9c6b-56b79df8e2d5" providerId="ADAL" clId="{1980CB22-01E2-4FAE-BAAC-ECE45AD424ED}" dt="2025-09-23T07:16:41.754" v="85" actId="207"/>
          <ac:spMkLst>
            <pc:docMk/>
            <pc:sldMk cId="1440923546" sldId="960"/>
            <ac:spMk id="4" creationId="{E9118157-A887-8714-148A-0E09C718A603}"/>
          </ac:spMkLst>
        </pc:spChg>
        <pc:spChg chg="mod">
          <ac:chgData name="Cmoriak Ondřej (MMB_OSRS)" userId="699f8687-f8fe-444e-9c6b-56b79df8e2d5" providerId="ADAL" clId="{1980CB22-01E2-4FAE-BAAC-ECE45AD424ED}" dt="2025-09-23T07:16:45.934" v="86" actId="207"/>
          <ac:spMkLst>
            <pc:docMk/>
            <pc:sldMk cId="1440923546" sldId="960"/>
            <ac:spMk id="5" creationId="{2D606497-A79C-26CE-6A7B-4C26DA62BFB5}"/>
          </ac:spMkLst>
        </pc:spChg>
        <pc:spChg chg="mod">
          <ac:chgData name="Cmoriak Ondřej (MMB_OSRS)" userId="699f8687-f8fe-444e-9c6b-56b79df8e2d5" providerId="ADAL" clId="{1980CB22-01E2-4FAE-BAAC-ECE45AD424ED}" dt="2025-09-23T07:16:50.586" v="88" actId="208"/>
          <ac:spMkLst>
            <pc:docMk/>
            <pc:sldMk cId="1440923546" sldId="960"/>
            <ac:spMk id="6" creationId="{FF616F75-C1A8-517D-13A4-EE64B18F7819}"/>
          </ac:spMkLst>
        </pc:spChg>
      </pc:sldChg>
      <pc:sldChg chg="new del">
        <pc:chgData name="Cmoriak Ondřej (MMB_OSRS)" userId="699f8687-f8fe-444e-9c6b-56b79df8e2d5" providerId="ADAL" clId="{1980CB22-01E2-4FAE-BAAC-ECE45AD424ED}" dt="2025-09-23T07:16:25.574" v="82" actId="47"/>
        <pc:sldMkLst>
          <pc:docMk/>
          <pc:sldMk cId="3749662910" sldId="960"/>
        </pc:sldMkLst>
      </pc:sldChg>
      <pc:sldChg chg="modSp add del mod ord">
        <pc:chgData name="Cmoriak Ondřej (MMB_OSRS)" userId="699f8687-f8fe-444e-9c6b-56b79df8e2d5" providerId="ADAL" clId="{1980CB22-01E2-4FAE-BAAC-ECE45AD424ED}" dt="2025-09-23T07:24:43.421" v="224" actId="207"/>
        <pc:sldMkLst>
          <pc:docMk/>
          <pc:sldMk cId="3010264113" sldId="963"/>
        </pc:sldMkLst>
        <pc:spChg chg="mod">
          <ac:chgData name="Cmoriak Ondřej (MMB_OSRS)" userId="699f8687-f8fe-444e-9c6b-56b79df8e2d5" providerId="ADAL" clId="{1980CB22-01E2-4FAE-BAAC-ECE45AD424ED}" dt="2025-09-23T07:18:31.958" v="112" actId="208"/>
          <ac:spMkLst>
            <pc:docMk/>
            <pc:sldMk cId="3010264113" sldId="963"/>
            <ac:spMk id="2" creationId="{625D6CAB-7365-9C29-65CA-234C2CA3CA0E}"/>
          </ac:spMkLst>
        </pc:spChg>
        <pc:spChg chg="mod">
          <ac:chgData name="Cmoriak Ondřej (MMB_OSRS)" userId="699f8687-f8fe-444e-9c6b-56b79df8e2d5" providerId="ADAL" clId="{1980CB22-01E2-4FAE-BAAC-ECE45AD424ED}" dt="2025-09-23T07:18:35.731" v="113" actId="1076"/>
          <ac:spMkLst>
            <pc:docMk/>
            <pc:sldMk cId="3010264113" sldId="963"/>
            <ac:spMk id="6" creationId="{62D7EFD3-98C7-F254-EF5F-6DCD521224DC}"/>
          </ac:spMkLst>
        </pc:spChg>
        <pc:spChg chg="mod">
          <ac:chgData name="Cmoriak Ondřej (MMB_OSRS)" userId="699f8687-f8fe-444e-9c6b-56b79df8e2d5" providerId="ADAL" clId="{1980CB22-01E2-4FAE-BAAC-ECE45AD424ED}" dt="2025-09-23T07:24:34.143" v="221" actId="207"/>
          <ac:spMkLst>
            <pc:docMk/>
            <pc:sldMk cId="3010264113" sldId="963"/>
            <ac:spMk id="8" creationId="{E18ABD7F-7F36-10ED-9CB9-A1E7B0EBCF92}"/>
          </ac:spMkLst>
        </pc:spChg>
        <pc:spChg chg="mod">
          <ac:chgData name="Cmoriak Ondřej (MMB_OSRS)" userId="699f8687-f8fe-444e-9c6b-56b79df8e2d5" providerId="ADAL" clId="{1980CB22-01E2-4FAE-BAAC-ECE45AD424ED}" dt="2025-09-23T07:24:43.421" v="224" actId="207"/>
          <ac:spMkLst>
            <pc:docMk/>
            <pc:sldMk cId="3010264113" sldId="963"/>
            <ac:spMk id="12" creationId="{9839A55D-0EFB-D08C-DD08-D6FF7C5A306D}"/>
          </ac:spMkLst>
        </pc:spChg>
        <pc:spChg chg="mod">
          <ac:chgData name="Cmoriak Ondřej (MMB_OSRS)" userId="699f8687-f8fe-444e-9c6b-56b79df8e2d5" providerId="ADAL" clId="{1980CB22-01E2-4FAE-BAAC-ECE45AD424ED}" dt="2025-09-23T07:24:31.840" v="220" actId="207"/>
          <ac:spMkLst>
            <pc:docMk/>
            <pc:sldMk cId="3010264113" sldId="963"/>
            <ac:spMk id="14" creationId="{E78C651E-35A9-EBA7-BD96-8AAAD266AB3D}"/>
          </ac:spMkLst>
        </pc:spChg>
        <pc:spChg chg="mod">
          <ac:chgData name="Cmoriak Ondřej (MMB_OSRS)" userId="699f8687-f8fe-444e-9c6b-56b79df8e2d5" providerId="ADAL" clId="{1980CB22-01E2-4FAE-BAAC-ECE45AD424ED}" dt="2025-09-23T07:18:50.360" v="118" actId="14100"/>
          <ac:spMkLst>
            <pc:docMk/>
            <pc:sldMk cId="3010264113" sldId="963"/>
            <ac:spMk id="16" creationId="{8C6FFBB1-3CDD-6576-4FC4-62A0BB2FB305}"/>
          </ac:spMkLst>
        </pc:spChg>
        <pc:spChg chg="mod">
          <ac:chgData name="Cmoriak Ondřej (MMB_OSRS)" userId="699f8687-f8fe-444e-9c6b-56b79df8e2d5" providerId="ADAL" clId="{1980CB22-01E2-4FAE-BAAC-ECE45AD424ED}" dt="2025-09-23T07:18:28.298" v="110" actId="207"/>
          <ac:spMkLst>
            <pc:docMk/>
            <pc:sldMk cId="3010264113" sldId="963"/>
            <ac:spMk id="34" creationId="{BC6DB33A-1A75-4535-8265-5E3E4643139A}"/>
          </ac:spMkLst>
        </pc:spChg>
        <pc:picChg chg="mod">
          <ac:chgData name="Cmoriak Ondřej (MMB_OSRS)" userId="699f8687-f8fe-444e-9c6b-56b79df8e2d5" providerId="ADAL" clId="{1980CB22-01E2-4FAE-BAAC-ECE45AD424ED}" dt="2025-09-23T07:19:02.741" v="121" actId="207"/>
          <ac:picMkLst>
            <pc:docMk/>
            <pc:sldMk cId="3010264113" sldId="963"/>
            <ac:picMk id="18" creationId="{779A3B80-23AD-4DAE-E657-4CC7F8025BAF}"/>
          </ac:picMkLst>
        </pc:picChg>
        <pc:picChg chg="mod">
          <ac:chgData name="Cmoriak Ondřej (MMB_OSRS)" userId="699f8687-f8fe-444e-9c6b-56b79df8e2d5" providerId="ADAL" clId="{1980CB22-01E2-4FAE-BAAC-ECE45AD424ED}" dt="2025-09-23T07:19:04.804" v="122" actId="207"/>
          <ac:picMkLst>
            <pc:docMk/>
            <pc:sldMk cId="3010264113" sldId="963"/>
            <ac:picMk id="20" creationId="{048548CD-9F28-ED9A-1F91-BA21DBE119BC}"/>
          </ac:picMkLst>
        </pc:picChg>
        <pc:picChg chg="mod">
          <ac:chgData name="Cmoriak Ondřej (MMB_OSRS)" userId="699f8687-f8fe-444e-9c6b-56b79df8e2d5" providerId="ADAL" clId="{1980CB22-01E2-4FAE-BAAC-ECE45AD424ED}" dt="2025-09-23T07:19:06.281" v="123" actId="207"/>
          <ac:picMkLst>
            <pc:docMk/>
            <pc:sldMk cId="3010264113" sldId="963"/>
            <ac:picMk id="22" creationId="{5B62D50A-C111-AB1B-5B60-2D1DD9C74990}"/>
          </ac:picMkLst>
        </pc:picChg>
        <pc:picChg chg="mod">
          <ac:chgData name="Cmoriak Ondřej (MMB_OSRS)" userId="699f8687-f8fe-444e-9c6b-56b79df8e2d5" providerId="ADAL" clId="{1980CB22-01E2-4FAE-BAAC-ECE45AD424ED}" dt="2025-09-23T07:22:04.164" v="172" actId="208"/>
          <ac:picMkLst>
            <pc:docMk/>
            <pc:sldMk cId="3010264113" sldId="963"/>
            <ac:picMk id="24" creationId="{7B8362BA-BF28-5982-14C5-5C9333F3B7C6}"/>
          </ac:picMkLst>
        </pc:picChg>
        <pc:picChg chg="mod">
          <ac:chgData name="Cmoriak Ondřej (MMB_OSRS)" userId="699f8687-f8fe-444e-9c6b-56b79df8e2d5" providerId="ADAL" clId="{1980CB22-01E2-4FAE-BAAC-ECE45AD424ED}" dt="2025-09-23T07:22:05.791" v="173" actId="208"/>
          <ac:picMkLst>
            <pc:docMk/>
            <pc:sldMk cId="3010264113" sldId="963"/>
            <ac:picMk id="26" creationId="{535D5A0F-1EDE-8C45-B4CB-F9951624305D}"/>
          </ac:picMkLst>
        </pc:picChg>
      </pc:sldChg>
      <pc:sldChg chg="modSp add mod">
        <pc:chgData name="Cmoriak Ondřej (MMB_OSRS)" userId="699f8687-f8fe-444e-9c6b-56b79df8e2d5" providerId="ADAL" clId="{1980CB22-01E2-4FAE-BAAC-ECE45AD424ED}" dt="2025-09-23T07:17:19.406" v="94" actId="207"/>
        <pc:sldMkLst>
          <pc:docMk/>
          <pc:sldMk cId="4077737945" sldId="968"/>
        </pc:sldMkLst>
        <pc:spChg chg="mod">
          <ac:chgData name="Cmoriak Ondřej (MMB_OSRS)" userId="699f8687-f8fe-444e-9c6b-56b79df8e2d5" providerId="ADAL" clId="{1980CB22-01E2-4FAE-BAAC-ECE45AD424ED}" dt="2025-09-23T07:17:11.916" v="91" actId="2711"/>
          <ac:spMkLst>
            <pc:docMk/>
            <pc:sldMk cId="4077737945" sldId="968"/>
            <ac:spMk id="4" creationId="{E9118157-A887-8714-148A-0E09C718A603}"/>
          </ac:spMkLst>
        </pc:spChg>
        <pc:spChg chg="mod">
          <ac:chgData name="Cmoriak Ondřej (MMB_OSRS)" userId="699f8687-f8fe-444e-9c6b-56b79df8e2d5" providerId="ADAL" clId="{1980CB22-01E2-4FAE-BAAC-ECE45AD424ED}" dt="2025-09-23T07:17:14.144" v="92" actId="207"/>
          <ac:spMkLst>
            <pc:docMk/>
            <pc:sldMk cId="4077737945" sldId="968"/>
            <ac:spMk id="5" creationId="{2D606497-A79C-26CE-6A7B-4C26DA62BFB5}"/>
          </ac:spMkLst>
        </pc:spChg>
        <pc:spChg chg="mod">
          <ac:chgData name="Cmoriak Ondřej (MMB_OSRS)" userId="699f8687-f8fe-444e-9c6b-56b79df8e2d5" providerId="ADAL" clId="{1980CB22-01E2-4FAE-BAAC-ECE45AD424ED}" dt="2025-09-23T07:17:19.406" v="94" actId="207"/>
          <ac:spMkLst>
            <pc:docMk/>
            <pc:sldMk cId="4077737945" sldId="968"/>
            <ac:spMk id="6" creationId="{FF616F75-C1A8-517D-13A4-EE64B18F7819}"/>
          </ac:spMkLst>
        </pc:spChg>
      </pc:sldChg>
      <pc:sldChg chg="addSp new del">
        <pc:chgData name="Cmoriak Ondřej (MMB_OSRS)" userId="699f8687-f8fe-444e-9c6b-56b79df8e2d5" providerId="ADAL" clId="{1980CB22-01E2-4FAE-BAAC-ECE45AD424ED}" dt="2025-09-23T07:18:24.364" v="109" actId="47"/>
        <pc:sldMkLst>
          <pc:docMk/>
          <pc:sldMk cId="1013785940" sldId="969"/>
        </pc:sldMkLst>
        <pc:picChg chg="add">
          <ac:chgData name="Cmoriak Ondřej (MMB_OSRS)" userId="699f8687-f8fe-444e-9c6b-56b79df8e2d5" providerId="ADAL" clId="{1980CB22-01E2-4FAE-BAAC-ECE45AD424ED}" dt="2025-09-23T07:18:17.925" v="107"/>
          <ac:picMkLst>
            <pc:docMk/>
            <pc:sldMk cId="1013785940" sldId="969"/>
            <ac:picMk id="5" creationId="{2AFB1FD2-FE9F-1E05-9265-3C7EF1C2A9B1}"/>
          </ac:picMkLst>
        </pc:picChg>
      </pc:sldChg>
      <pc:sldChg chg="modSp add mod">
        <pc:chgData name="Cmoriak Ondřej (MMB_OSRS)" userId="699f8687-f8fe-444e-9c6b-56b79df8e2d5" providerId="ADAL" clId="{1980CB22-01E2-4FAE-BAAC-ECE45AD424ED}" dt="2025-09-23T07:24:27.016" v="219" actId="207"/>
        <pc:sldMkLst>
          <pc:docMk/>
          <pc:sldMk cId="3842415564" sldId="969"/>
        </pc:sldMkLst>
        <pc:spChg chg="mod">
          <ac:chgData name="Cmoriak Ondřej (MMB_OSRS)" userId="699f8687-f8fe-444e-9c6b-56b79df8e2d5" providerId="ADAL" clId="{1980CB22-01E2-4FAE-BAAC-ECE45AD424ED}" dt="2025-09-23T07:19:40.692" v="129" actId="208"/>
          <ac:spMkLst>
            <pc:docMk/>
            <pc:sldMk cId="3842415564" sldId="969"/>
            <ac:spMk id="2" creationId="{625D6CAB-7365-9C29-65CA-234C2CA3CA0E}"/>
          </ac:spMkLst>
        </pc:spChg>
        <pc:spChg chg="mod">
          <ac:chgData name="Cmoriak Ondřej (MMB_OSRS)" userId="699f8687-f8fe-444e-9c6b-56b79df8e2d5" providerId="ADAL" clId="{1980CB22-01E2-4FAE-BAAC-ECE45AD424ED}" dt="2025-09-23T07:24:19.559" v="217" actId="207"/>
          <ac:spMkLst>
            <pc:docMk/>
            <pc:sldMk cId="3842415564" sldId="969"/>
            <ac:spMk id="6" creationId="{62D7EFD3-98C7-F254-EF5F-6DCD521224DC}"/>
          </ac:spMkLst>
        </pc:spChg>
        <pc:spChg chg="mod">
          <ac:chgData name="Cmoriak Ondřej (MMB_OSRS)" userId="699f8687-f8fe-444e-9c6b-56b79df8e2d5" providerId="ADAL" clId="{1980CB22-01E2-4FAE-BAAC-ECE45AD424ED}" dt="2025-09-23T07:19:54.712" v="133" actId="1076"/>
          <ac:spMkLst>
            <pc:docMk/>
            <pc:sldMk cId="3842415564" sldId="969"/>
            <ac:spMk id="8" creationId="{E18ABD7F-7F36-10ED-9CB9-A1E7B0EBCF92}"/>
          </ac:spMkLst>
        </pc:spChg>
        <pc:spChg chg="mod">
          <ac:chgData name="Cmoriak Ondřej (MMB_OSRS)" userId="699f8687-f8fe-444e-9c6b-56b79df8e2d5" providerId="ADAL" clId="{1980CB22-01E2-4FAE-BAAC-ECE45AD424ED}" dt="2025-09-23T07:19:58.560" v="134" actId="1076"/>
          <ac:spMkLst>
            <pc:docMk/>
            <pc:sldMk cId="3842415564" sldId="969"/>
            <ac:spMk id="12" creationId="{9839A55D-0EFB-D08C-DD08-D6FF7C5A306D}"/>
          </ac:spMkLst>
        </pc:spChg>
        <pc:spChg chg="mod">
          <ac:chgData name="Cmoriak Ondřej (MMB_OSRS)" userId="699f8687-f8fe-444e-9c6b-56b79df8e2d5" providerId="ADAL" clId="{1980CB22-01E2-4FAE-BAAC-ECE45AD424ED}" dt="2025-09-23T07:24:27.016" v="219" actId="207"/>
          <ac:spMkLst>
            <pc:docMk/>
            <pc:sldMk cId="3842415564" sldId="969"/>
            <ac:spMk id="14" creationId="{E78C651E-35A9-EBA7-BD96-8AAAD266AB3D}"/>
          </ac:spMkLst>
        </pc:spChg>
        <pc:spChg chg="mod">
          <ac:chgData name="Cmoriak Ondřej (MMB_OSRS)" userId="699f8687-f8fe-444e-9c6b-56b79df8e2d5" providerId="ADAL" clId="{1980CB22-01E2-4FAE-BAAC-ECE45AD424ED}" dt="2025-09-23T07:24:22.788" v="218" actId="207"/>
          <ac:spMkLst>
            <pc:docMk/>
            <pc:sldMk cId="3842415564" sldId="969"/>
            <ac:spMk id="16" creationId="{8C6FFBB1-3CDD-6576-4FC4-62A0BB2FB305}"/>
          </ac:spMkLst>
        </pc:spChg>
        <pc:spChg chg="mod">
          <ac:chgData name="Cmoriak Ondřej (MMB_OSRS)" userId="699f8687-f8fe-444e-9c6b-56b79df8e2d5" providerId="ADAL" clId="{1980CB22-01E2-4FAE-BAAC-ECE45AD424ED}" dt="2025-09-23T07:19:38.743" v="127" actId="207"/>
          <ac:spMkLst>
            <pc:docMk/>
            <pc:sldMk cId="3842415564" sldId="969"/>
            <ac:spMk id="34" creationId="{BC6DB33A-1A75-4535-8265-5E3E4643139A}"/>
          </ac:spMkLst>
        </pc:spChg>
        <pc:picChg chg="mod">
          <ac:chgData name="Cmoriak Ondřej (MMB_OSRS)" userId="699f8687-f8fe-444e-9c6b-56b79df8e2d5" providerId="ADAL" clId="{1980CB22-01E2-4FAE-BAAC-ECE45AD424ED}" dt="2025-09-23T07:20:05.798" v="138" actId="207"/>
          <ac:picMkLst>
            <pc:docMk/>
            <pc:sldMk cId="3842415564" sldId="969"/>
            <ac:picMk id="18" creationId="{779A3B80-23AD-4DAE-E657-4CC7F8025BAF}"/>
          </ac:picMkLst>
        </pc:picChg>
        <pc:picChg chg="mod">
          <ac:chgData name="Cmoriak Ondřej (MMB_OSRS)" userId="699f8687-f8fe-444e-9c6b-56b79df8e2d5" providerId="ADAL" clId="{1980CB22-01E2-4FAE-BAAC-ECE45AD424ED}" dt="2025-09-23T07:20:07.727" v="139" actId="207"/>
          <ac:picMkLst>
            <pc:docMk/>
            <pc:sldMk cId="3842415564" sldId="969"/>
            <ac:picMk id="20" creationId="{048548CD-9F28-ED9A-1F91-BA21DBE119BC}"/>
          </ac:picMkLst>
        </pc:picChg>
        <pc:picChg chg="mod">
          <ac:chgData name="Cmoriak Ondřej (MMB_OSRS)" userId="699f8687-f8fe-444e-9c6b-56b79df8e2d5" providerId="ADAL" clId="{1980CB22-01E2-4FAE-BAAC-ECE45AD424ED}" dt="2025-09-23T07:20:11.142" v="142" actId="207"/>
          <ac:picMkLst>
            <pc:docMk/>
            <pc:sldMk cId="3842415564" sldId="969"/>
            <ac:picMk id="22" creationId="{5B62D50A-C111-AB1B-5B60-2D1DD9C74990}"/>
          </ac:picMkLst>
        </pc:picChg>
        <pc:picChg chg="mod">
          <ac:chgData name="Cmoriak Ondřej (MMB_OSRS)" userId="699f8687-f8fe-444e-9c6b-56b79df8e2d5" providerId="ADAL" clId="{1980CB22-01E2-4FAE-BAAC-ECE45AD424ED}" dt="2025-09-23T07:22:00.285" v="170" actId="208"/>
          <ac:picMkLst>
            <pc:docMk/>
            <pc:sldMk cId="3842415564" sldId="969"/>
            <ac:picMk id="24" creationId="{7B8362BA-BF28-5982-14C5-5C9333F3B7C6}"/>
          </ac:picMkLst>
        </pc:picChg>
        <pc:picChg chg="mod">
          <ac:chgData name="Cmoriak Ondřej (MMB_OSRS)" userId="699f8687-f8fe-444e-9c6b-56b79df8e2d5" providerId="ADAL" clId="{1980CB22-01E2-4FAE-BAAC-ECE45AD424ED}" dt="2025-09-23T07:21:58.554" v="169" actId="208"/>
          <ac:picMkLst>
            <pc:docMk/>
            <pc:sldMk cId="3842415564" sldId="969"/>
            <ac:picMk id="26" creationId="{535D5A0F-1EDE-8C45-B4CB-F9951624305D}"/>
          </ac:picMkLst>
        </pc:picChg>
      </pc:sldChg>
      <pc:sldChg chg="modSp add mod">
        <pc:chgData name="Cmoriak Ondřej (MMB_OSRS)" userId="699f8687-f8fe-444e-9c6b-56b79df8e2d5" providerId="ADAL" clId="{1980CB22-01E2-4FAE-BAAC-ECE45AD424ED}" dt="2025-09-23T07:22:37.516" v="179" actId="207"/>
        <pc:sldMkLst>
          <pc:docMk/>
          <pc:sldMk cId="2486535174" sldId="970"/>
        </pc:sldMkLst>
        <pc:spChg chg="mod">
          <ac:chgData name="Cmoriak Ondřej (MMB_OSRS)" userId="699f8687-f8fe-444e-9c6b-56b79df8e2d5" providerId="ADAL" clId="{1980CB22-01E2-4FAE-BAAC-ECE45AD424ED}" dt="2025-09-23T07:22:35.550" v="177" actId="208"/>
          <ac:spMkLst>
            <pc:docMk/>
            <pc:sldMk cId="2486535174" sldId="970"/>
            <ac:spMk id="2" creationId="{625D6CAB-7365-9C29-65CA-234C2CA3CA0E}"/>
          </ac:spMkLst>
        </pc:spChg>
        <pc:spChg chg="mod">
          <ac:chgData name="Cmoriak Ondřej (MMB_OSRS)" userId="699f8687-f8fe-444e-9c6b-56b79df8e2d5" providerId="ADAL" clId="{1980CB22-01E2-4FAE-BAAC-ECE45AD424ED}" dt="2025-09-23T07:22:37.516" v="179" actId="207"/>
          <ac:spMkLst>
            <pc:docMk/>
            <pc:sldMk cId="2486535174" sldId="970"/>
            <ac:spMk id="3" creationId="{790FFC4C-057C-7E82-4749-863957E7C79C}"/>
          </ac:spMkLst>
        </pc:spChg>
        <pc:spChg chg="mod">
          <ac:chgData name="Cmoriak Ondřej (MMB_OSRS)" userId="699f8687-f8fe-444e-9c6b-56b79df8e2d5" providerId="ADAL" clId="{1980CB22-01E2-4FAE-BAAC-ECE45AD424ED}" dt="2025-09-23T07:22:32.378" v="175" actId="207"/>
          <ac:spMkLst>
            <pc:docMk/>
            <pc:sldMk cId="2486535174" sldId="970"/>
            <ac:spMk id="34" creationId="{BC6DB33A-1A75-4535-8265-5E3E4643139A}"/>
          </ac:spMkLst>
        </pc:spChg>
      </pc:sldChg>
      <pc:sldChg chg="modSp add mod">
        <pc:chgData name="Cmoriak Ondřej (MMB_OSRS)" userId="699f8687-f8fe-444e-9c6b-56b79df8e2d5" providerId="ADAL" clId="{1980CB22-01E2-4FAE-BAAC-ECE45AD424ED}" dt="2025-09-23T07:24:55.623" v="227" actId="207"/>
        <pc:sldMkLst>
          <pc:docMk/>
          <pc:sldMk cId="2960250883" sldId="971"/>
        </pc:sldMkLst>
        <pc:spChg chg="mod">
          <ac:chgData name="Cmoriak Ondřej (MMB_OSRS)" userId="699f8687-f8fe-444e-9c6b-56b79df8e2d5" providerId="ADAL" clId="{1980CB22-01E2-4FAE-BAAC-ECE45AD424ED}" dt="2025-09-23T07:21:44.417" v="165" actId="207"/>
          <ac:spMkLst>
            <pc:docMk/>
            <pc:sldMk cId="2960250883" sldId="971"/>
            <ac:spMk id="2" creationId="{625D6CAB-7365-9C29-65CA-234C2CA3CA0E}"/>
          </ac:spMkLst>
        </pc:spChg>
        <pc:spChg chg="mod">
          <ac:chgData name="Cmoriak Ondřej (MMB_OSRS)" userId="699f8687-f8fe-444e-9c6b-56b79df8e2d5" providerId="ADAL" clId="{1980CB22-01E2-4FAE-BAAC-ECE45AD424ED}" dt="2025-09-23T07:24:50.113" v="225" actId="207"/>
          <ac:spMkLst>
            <pc:docMk/>
            <pc:sldMk cId="2960250883" sldId="971"/>
            <ac:spMk id="6" creationId="{62D7EFD3-98C7-F254-EF5F-6DCD521224DC}"/>
          </ac:spMkLst>
        </pc:spChg>
        <pc:spChg chg="mod">
          <ac:chgData name="Cmoriak Ondřej (MMB_OSRS)" userId="699f8687-f8fe-444e-9c6b-56b79df8e2d5" providerId="ADAL" clId="{1980CB22-01E2-4FAE-BAAC-ECE45AD424ED}" dt="2025-09-23T07:21:27.010" v="156" actId="1076"/>
          <ac:spMkLst>
            <pc:docMk/>
            <pc:sldMk cId="2960250883" sldId="971"/>
            <ac:spMk id="8" creationId="{E18ABD7F-7F36-10ED-9CB9-A1E7B0EBCF92}"/>
          </ac:spMkLst>
        </pc:spChg>
        <pc:spChg chg="mod">
          <ac:chgData name="Cmoriak Ondřej (MMB_OSRS)" userId="699f8687-f8fe-444e-9c6b-56b79df8e2d5" providerId="ADAL" clId="{1980CB22-01E2-4FAE-BAAC-ECE45AD424ED}" dt="2025-09-23T07:21:30.532" v="157" actId="1076"/>
          <ac:spMkLst>
            <pc:docMk/>
            <pc:sldMk cId="2960250883" sldId="971"/>
            <ac:spMk id="12" creationId="{9839A55D-0EFB-D08C-DD08-D6FF7C5A306D}"/>
          </ac:spMkLst>
        </pc:spChg>
        <pc:spChg chg="mod">
          <ac:chgData name="Cmoriak Ondřej (MMB_OSRS)" userId="699f8687-f8fe-444e-9c6b-56b79df8e2d5" providerId="ADAL" clId="{1980CB22-01E2-4FAE-BAAC-ECE45AD424ED}" dt="2025-09-23T07:24:53.751" v="226" actId="207"/>
          <ac:spMkLst>
            <pc:docMk/>
            <pc:sldMk cId="2960250883" sldId="971"/>
            <ac:spMk id="14" creationId="{E78C651E-35A9-EBA7-BD96-8AAAD266AB3D}"/>
          </ac:spMkLst>
        </pc:spChg>
        <pc:spChg chg="mod">
          <ac:chgData name="Cmoriak Ondřej (MMB_OSRS)" userId="699f8687-f8fe-444e-9c6b-56b79df8e2d5" providerId="ADAL" clId="{1980CB22-01E2-4FAE-BAAC-ECE45AD424ED}" dt="2025-09-23T07:24:55.623" v="227" actId="207"/>
          <ac:spMkLst>
            <pc:docMk/>
            <pc:sldMk cId="2960250883" sldId="971"/>
            <ac:spMk id="16" creationId="{8C6FFBB1-3CDD-6576-4FC4-62A0BB2FB305}"/>
          </ac:spMkLst>
        </pc:spChg>
        <pc:spChg chg="mod">
          <ac:chgData name="Cmoriak Ondřej (MMB_OSRS)" userId="699f8687-f8fe-444e-9c6b-56b79df8e2d5" providerId="ADAL" clId="{1980CB22-01E2-4FAE-BAAC-ECE45AD424ED}" dt="2025-09-23T07:21:46.243" v="166" actId="207"/>
          <ac:spMkLst>
            <pc:docMk/>
            <pc:sldMk cId="2960250883" sldId="971"/>
            <ac:spMk id="34" creationId="{BC6DB33A-1A75-4535-8265-5E3E4643139A}"/>
          </ac:spMkLst>
        </pc:spChg>
        <pc:picChg chg="mod">
          <ac:chgData name="Cmoriak Ondřej (MMB_OSRS)" userId="699f8687-f8fe-444e-9c6b-56b79df8e2d5" providerId="ADAL" clId="{1980CB22-01E2-4FAE-BAAC-ECE45AD424ED}" dt="2025-09-23T07:21:42.314" v="163" actId="207"/>
          <ac:picMkLst>
            <pc:docMk/>
            <pc:sldMk cId="2960250883" sldId="971"/>
            <ac:picMk id="18" creationId="{779A3B80-23AD-4DAE-E657-4CC7F8025BAF}"/>
          </ac:picMkLst>
        </pc:picChg>
        <pc:picChg chg="mod">
          <ac:chgData name="Cmoriak Ondřej (MMB_OSRS)" userId="699f8687-f8fe-444e-9c6b-56b79df8e2d5" providerId="ADAL" clId="{1980CB22-01E2-4FAE-BAAC-ECE45AD424ED}" dt="2025-09-23T07:21:40.570" v="162" actId="207"/>
          <ac:picMkLst>
            <pc:docMk/>
            <pc:sldMk cId="2960250883" sldId="971"/>
            <ac:picMk id="20" creationId="{048548CD-9F28-ED9A-1F91-BA21DBE119BC}"/>
          </ac:picMkLst>
        </pc:picChg>
        <pc:picChg chg="mod">
          <ac:chgData name="Cmoriak Ondřej (MMB_OSRS)" userId="699f8687-f8fe-444e-9c6b-56b79df8e2d5" providerId="ADAL" clId="{1980CB22-01E2-4FAE-BAAC-ECE45AD424ED}" dt="2025-09-23T07:21:35.388" v="159" actId="207"/>
          <ac:picMkLst>
            <pc:docMk/>
            <pc:sldMk cId="2960250883" sldId="971"/>
            <ac:picMk id="22" creationId="{5B62D50A-C111-AB1B-5B60-2D1DD9C74990}"/>
          </ac:picMkLst>
        </pc:picChg>
        <pc:picChg chg="mod">
          <ac:chgData name="Cmoriak Ondřej (MMB_OSRS)" userId="699f8687-f8fe-444e-9c6b-56b79df8e2d5" providerId="ADAL" clId="{1980CB22-01E2-4FAE-BAAC-ECE45AD424ED}" dt="2025-09-23T07:21:52.260" v="167" actId="208"/>
          <ac:picMkLst>
            <pc:docMk/>
            <pc:sldMk cId="2960250883" sldId="971"/>
            <ac:picMk id="24" creationId="{7B8362BA-BF28-5982-14C5-5C9333F3B7C6}"/>
          </ac:picMkLst>
        </pc:picChg>
        <pc:picChg chg="mod">
          <ac:chgData name="Cmoriak Ondřej (MMB_OSRS)" userId="699f8687-f8fe-444e-9c6b-56b79df8e2d5" providerId="ADAL" clId="{1980CB22-01E2-4FAE-BAAC-ECE45AD424ED}" dt="2025-09-23T07:21:54.452" v="168" actId="208"/>
          <ac:picMkLst>
            <pc:docMk/>
            <pc:sldMk cId="2960250883" sldId="971"/>
            <ac:picMk id="26" creationId="{535D5A0F-1EDE-8C45-B4CB-F9951624305D}"/>
          </ac:picMkLst>
        </pc:picChg>
      </pc:sldChg>
      <pc:sldChg chg="modSp new mod">
        <pc:chgData name="Cmoriak Ondřej (MMB_OSRS)" userId="699f8687-f8fe-444e-9c6b-56b79df8e2d5" providerId="ADAL" clId="{1980CB22-01E2-4FAE-BAAC-ECE45AD424ED}" dt="2025-09-23T07:23:28.452" v="216" actId="20577"/>
        <pc:sldMkLst>
          <pc:docMk/>
          <pc:sldMk cId="343811599" sldId="972"/>
        </pc:sldMkLst>
        <pc:spChg chg="mod">
          <ac:chgData name="Cmoriak Ondřej (MMB_OSRS)" userId="699f8687-f8fe-444e-9c6b-56b79df8e2d5" providerId="ADAL" clId="{1980CB22-01E2-4FAE-BAAC-ECE45AD424ED}" dt="2025-09-23T07:23:28.452" v="216" actId="20577"/>
          <ac:spMkLst>
            <pc:docMk/>
            <pc:sldMk cId="343811599" sldId="972"/>
            <ac:spMk id="2" creationId="{17A13DA6-CE88-63B5-396A-621CCFF0C7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>
  <p:cSld name="Úvodní sníme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/>
          <p:nvPr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5430" y="5512384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885822" y="1200150"/>
            <a:ext cx="5362577" cy="470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6457948" y="1200149"/>
            <a:ext cx="5362577" cy="470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885820" y="1702857"/>
            <a:ext cx="5405971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451601" y="1702859"/>
            <a:ext cx="52974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3"/>
          </p:nvPr>
        </p:nvSpPr>
        <p:spPr>
          <a:xfrm>
            <a:off x="885825" y="419101"/>
            <a:ext cx="10934700" cy="1134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4"/>
          </p:nvPr>
        </p:nvSpPr>
        <p:spPr>
          <a:xfrm>
            <a:off x="885819" y="2526771"/>
            <a:ext cx="5405972" cy="362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5"/>
          </p:nvPr>
        </p:nvSpPr>
        <p:spPr>
          <a:xfrm>
            <a:off x="6451599" y="2526771"/>
            <a:ext cx="5297489" cy="362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y">
  <p:cSld name="graf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>
            <a:spLocks noGrp="1"/>
          </p:cNvSpPr>
          <p:nvPr>
            <p:ph type="chart" idx="2"/>
          </p:nvPr>
        </p:nvSpPr>
        <p:spPr>
          <a:xfrm>
            <a:off x="885825" y="1447801"/>
            <a:ext cx="5337223" cy="44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chart" idx="3"/>
          </p:nvPr>
        </p:nvSpPr>
        <p:spPr>
          <a:xfrm>
            <a:off x="6524625" y="1447801"/>
            <a:ext cx="5224464" cy="44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ová stránka">
  <p:cSld name="předělová stránk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ředělová stránka_2">
  <p:cSld name="předělová stránka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966E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885825" y="1504950"/>
            <a:ext cx="109347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">
  <p:cSld name="obrázk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>
            <a:off x="885823" y="1343025"/>
            <a:ext cx="5772152" cy="47720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6810375" y="1343025"/>
            <a:ext cx="4962525" cy="226695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>
            <a:spLocks noGrp="1"/>
          </p:cNvSpPr>
          <p:nvPr>
            <p:ph type="pic" idx="4"/>
          </p:nvPr>
        </p:nvSpPr>
        <p:spPr>
          <a:xfrm>
            <a:off x="6810374" y="3767136"/>
            <a:ext cx="2686051" cy="253364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ěr">
  <p:cSld name="závě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885825" y="1543050"/>
            <a:ext cx="10934700" cy="396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5430" y="5512384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A74C34-4EE6-449B-9412-F6909704E871}" type="datetime1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9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6348" y="233893"/>
            <a:ext cx="8795931" cy="68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819" y="2264735"/>
            <a:ext cx="11417299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9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5819" y="1335218"/>
            <a:ext cx="11417300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333"/>
              </a:lnSpc>
              <a:buFontTx/>
              <a:buNone/>
              <a:defRPr sz="3733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34365256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/>
          <p:nvPr/>
        </p:nvSpPr>
        <p:spPr>
          <a:xfrm>
            <a:off x="918673" y="467882"/>
            <a:ext cx="5922236" cy="5922236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5430" y="5512384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-1" y="0"/>
            <a:ext cx="46147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9147805" y="330809"/>
            <a:ext cx="2601283" cy="12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918673" y="467882"/>
            <a:ext cx="5922236" cy="59222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5905" y="5517088"/>
            <a:ext cx="2723230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9341" y="5892927"/>
            <a:ext cx="1144954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ápatí">
  <p:cSld name="nadpis a zápatí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85824" y="1169986"/>
            <a:ext cx="10863264" cy="501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885823" y="1193099"/>
            <a:ext cx="10863265" cy="501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">
  <p:cSld name="obráze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85825" y="419101"/>
            <a:ext cx="10863263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885825" y="1219200"/>
            <a:ext cx="10863263" cy="4989513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>
  <p:cSld name="Záhlaví části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885824" y="1169986"/>
            <a:ext cx="6667501" cy="501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>
            <a:spLocks noGrp="1"/>
          </p:cNvSpPr>
          <p:nvPr>
            <p:ph type="pic" idx="2"/>
          </p:nvPr>
        </p:nvSpPr>
        <p:spPr>
          <a:xfrm>
            <a:off x="7734301" y="1169986"/>
            <a:ext cx="4014788" cy="4649789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885825" y="419101"/>
            <a:ext cx="109347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2076450" y="6300786"/>
            <a:ext cx="6076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85823" y="6300787"/>
            <a:ext cx="1047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40627" y="5888886"/>
            <a:ext cx="2127523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/>
          <p:nvPr/>
        </p:nvSpPr>
        <p:spPr>
          <a:xfrm>
            <a:off x="0" y="0"/>
            <a:ext cx="46147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>
          <p15:clr>
            <a:srgbClr val="F26B43"/>
          </p15:clr>
        </p15:guide>
        <p15:guide id="2" pos="7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ecog%E2%80%93ce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hyperlink" Target="https://www.interreg-central.eu/projects/mecog-c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sv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918673" y="1581150"/>
            <a:ext cx="9749327" cy="39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dirty="0"/>
              <a:t>Metropolitan cooperation – examples from the MECOG-CE project</a:t>
            </a:r>
            <a:br>
              <a:rPr lang="cs-CZ" dirty="0"/>
            </a:br>
            <a:r>
              <a:rPr lang="cs-CZ" sz="4000" dirty="0"/>
              <a:t>František Kubeš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918673" y="5017062"/>
            <a:ext cx="93825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 in the Development of Society 2025 </a:t>
            </a:r>
            <a:r>
              <a:rPr lang="en-US" sz="2800" b="1">
                <a:solidFill>
                  <a:schemeClr val="dk1"/>
                </a:solidFill>
              </a:rPr>
              <a:t>(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RESPO)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Social,  Political,  Environmental and Public Administration Challenges 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Visegrad Region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26th of September 2025, Brno, Czech Republic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>
            <a:extLst>
              <a:ext uri="{FF2B5EF4-FFF2-40B4-BE49-F238E27FC236}">
                <a16:creationId xmlns:a16="http://schemas.microsoft.com/office/drawing/2014/main" id="{BC6DB33A-1A75-4535-8265-5E3E4643139A}"/>
              </a:ext>
            </a:extLst>
          </p:cNvPr>
          <p:cNvSpPr txBox="1"/>
          <p:nvPr/>
        </p:nvSpPr>
        <p:spPr>
          <a:xfrm>
            <a:off x="655771" y="729403"/>
            <a:ext cx="98742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From </a:t>
            </a:r>
            <a:r>
              <a:rPr lang="cs-CZ" sz="4000" dirty="0">
                <a:solidFill>
                  <a:srgbClr val="AA006E"/>
                </a:solidFill>
                <a:cs typeface="Arial" panose="020B0604020202020204" pitchFamily="34" charset="0"/>
              </a:rPr>
              <a:t>learning </a:t>
            </a: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to </a:t>
            </a:r>
            <a:r>
              <a:rPr lang="cs-CZ" sz="4000" dirty="0">
                <a:solidFill>
                  <a:srgbClr val="AA006E"/>
                </a:solidFill>
                <a:cs typeface="Arial" panose="020B0604020202020204" pitchFamily="34" charset="0"/>
              </a:rPr>
              <a:t>testing</a:t>
            </a: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25D6CAB-7365-9C29-65CA-234C2CA3CA0E}"/>
              </a:ext>
            </a:extLst>
          </p:cNvPr>
          <p:cNvSpPr/>
          <p:nvPr/>
        </p:nvSpPr>
        <p:spPr>
          <a:xfrm>
            <a:off x="792248" y="1488192"/>
            <a:ext cx="3620395" cy="815705"/>
          </a:xfrm>
          <a:prstGeom prst="rect">
            <a:avLst/>
          </a:prstGeom>
          <a:solidFill>
            <a:srgbClr val="AA006E"/>
          </a:solidFill>
          <a:ln>
            <a:solidFill>
              <a:srgbClr val="AA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Pilot </a:t>
            </a:r>
            <a:r>
              <a:rPr lang="cs-CZ" sz="3200" b="1" dirty="0" err="1"/>
              <a:t>actions</a:t>
            </a:r>
            <a:endParaRPr lang="cs-CZ" sz="32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D7EFD3-98C7-F254-EF5F-6DCD521224DC}"/>
              </a:ext>
            </a:extLst>
          </p:cNvPr>
          <p:cNvSpPr txBox="1"/>
          <p:nvPr/>
        </p:nvSpPr>
        <p:spPr>
          <a:xfrm>
            <a:off x="1446192" y="3210394"/>
            <a:ext cx="4204647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dirty="0">
                <a:solidFill>
                  <a:srgbClr val="AA006E"/>
                </a:solidFill>
              </a:rPr>
              <a:t>Potential for </a:t>
            </a:r>
            <a:r>
              <a:rPr lang="en-US" sz="1867" b="1" dirty="0">
                <a:solidFill>
                  <a:srgbClr val="AA006E"/>
                </a:solidFill>
              </a:rPr>
              <a:t>food cooperation </a:t>
            </a:r>
            <a:r>
              <a:rPr lang="en-US" sz="1867" dirty="0">
                <a:solidFill>
                  <a:srgbClr val="AA006E"/>
                </a:solidFill>
              </a:rPr>
              <a:t>and its governance network in the Brno Metropolitan Area</a:t>
            </a:r>
            <a:endParaRPr lang="cs-CZ" sz="1867" dirty="0">
              <a:solidFill>
                <a:srgbClr val="AA006E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8ABD7F-7F36-10ED-9CB9-A1E7B0EBCF92}"/>
              </a:ext>
            </a:extLst>
          </p:cNvPr>
          <p:cNvSpPr txBox="1"/>
          <p:nvPr/>
        </p:nvSpPr>
        <p:spPr>
          <a:xfrm>
            <a:off x="6844612" y="3701892"/>
            <a:ext cx="4867835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/>
              <a:t>Informal and participatory planning approach </a:t>
            </a:r>
            <a:r>
              <a:rPr lang="en-US" sz="1867" dirty="0"/>
              <a:t>to the vision process for the Metropolitan Area Berlin-Brandenburg</a:t>
            </a:r>
            <a:endParaRPr lang="cs-CZ" sz="1867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39A55D-0EFB-D08C-DD08-D6FF7C5A306D}"/>
              </a:ext>
            </a:extLst>
          </p:cNvPr>
          <p:cNvSpPr txBox="1"/>
          <p:nvPr/>
        </p:nvSpPr>
        <p:spPr>
          <a:xfrm>
            <a:off x="6844612" y="5246913"/>
            <a:ext cx="4867835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/>
              <a:t>Structured dialogue </a:t>
            </a:r>
            <a:r>
              <a:rPr lang="en-US" sz="1867" dirty="0"/>
              <a:t>for evaluating the strategic planning process in the Metropolitan City of Turin</a:t>
            </a:r>
            <a:endParaRPr lang="cs-CZ" sz="1867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78C651E-35A9-EBA7-BD96-8AAAD266AB3D}"/>
              </a:ext>
            </a:extLst>
          </p:cNvPr>
          <p:cNvSpPr txBox="1"/>
          <p:nvPr/>
        </p:nvSpPr>
        <p:spPr>
          <a:xfrm>
            <a:off x="1468821" y="4784534"/>
            <a:ext cx="4559489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>
                <a:solidFill>
                  <a:srgbClr val="AA006E"/>
                </a:solidFill>
              </a:rPr>
              <a:t>Participatory approach </a:t>
            </a:r>
            <a:r>
              <a:rPr lang="en-US" sz="1867" dirty="0">
                <a:solidFill>
                  <a:srgbClr val="AA006E"/>
                </a:solidFill>
              </a:rPr>
              <a:t>to transforming metropolitan territories in the Ostrava Metropolitan Area </a:t>
            </a:r>
            <a:r>
              <a:rPr lang="en-US" sz="1867" dirty="0"/>
              <a:t>and the Stuttgart Region</a:t>
            </a:r>
            <a:endParaRPr lang="cs-CZ" sz="1867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C6FFBB1-3CDD-6576-4FC4-62A0BB2FB305}"/>
              </a:ext>
            </a:extLst>
          </p:cNvPr>
          <p:cNvSpPr txBox="1"/>
          <p:nvPr/>
        </p:nvSpPr>
        <p:spPr>
          <a:xfrm>
            <a:off x="6750893" y="2479436"/>
            <a:ext cx="515459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dirty="0">
                <a:solidFill>
                  <a:srgbClr val="AA006E"/>
                </a:solidFill>
              </a:rPr>
              <a:t>Possibilities of </a:t>
            </a:r>
            <a:r>
              <a:rPr lang="en-US" sz="1867" b="1" dirty="0">
                <a:solidFill>
                  <a:srgbClr val="AA006E"/>
                </a:solidFill>
              </a:rPr>
              <a:t>Integrating Bus Transport </a:t>
            </a:r>
            <a:r>
              <a:rPr lang="en-US" sz="1867" dirty="0">
                <a:solidFill>
                  <a:srgbClr val="AA006E"/>
                </a:solidFill>
              </a:rPr>
              <a:t>in the Warsaw Metropolis</a:t>
            </a:r>
            <a:endParaRPr lang="en-GB" sz="1867" dirty="0">
              <a:solidFill>
                <a:srgbClr val="AA006E"/>
              </a:solidFill>
            </a:endParaRPr>
          </a:p>
        </p:txBody>
      </p:sp>
      <p:pic>
        <p:nvPicPr>
          <p:cNvPr id="18" name="Grafický objekt 17" descr="Nákupní tašky se souvislou výplní">
            <a:extLst>
              <a:ext uri="{FF2B5EF4-FFF2-40B4-BE49-F238E27FC236}">
                <a16:creationId xmlns:a16="http://schemas.microsoft.com/office/drawing/2014/main" id="{779A3B80-23AD-4DAE-E657-4CC7F802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771" y="3179024"/>
            <a:ext cx="914400" cy="914400"/>
          </a:xfrm>
          <a:prstGeom prst="rect">
            <a:avLst/>
          </a:prstGeom>
        </p:spPr>
      </p:pic>
      <p:pic>
        <p:nvPicPr>
          <p:cNvPr id="20" name="Grafický objekt 19" descr="Třída se souvislou výplní">
            <a:extLst>
              <a:ext uri="{FF2B5EF4-FFF2-40B4-BE49-F238E27FC236}">
                <a16:creationId xmlns:a16="http://schemas.microsoft.com/office/drawing/2014/main" id="{048548CD-9F28-ED9A-1F91-BA21DBE11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771" y="4948145"/>
            <a:ext cx="914400" cy="914400"/>
          </a:xfrm>
          <a:prstGeom prst="rect">
            <a:avLst/>
          </a:prstGeom>
        </p:spPr>
      </p:pic>
      <p:pic>
        <p:nvPicPr>
          <p:cNvPr id="22" name="Grafický objekt 21" descr="Tramvaj se souvislou výplní">
            <a:extLst>
              <a:ext uri="{FF2B5EF4-FFF2-40B4-BE49-F238E27FC236}">
                <a16:creationId xmlns:a16="http://schemas.microsoft.com/office/drawing/2014/main" id="{5B62D50A-C111-AB1B-5B60-2D1DD9C74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0212" y="2436989"/>
            <a:ext cx="914400" cy="914400"/>
          </a:xfrm>
          <a:prstGeom prst="rect">
            <a:avLst/>
          </a:prstGeom>
        </p:spPr>
      </p:pic>
      <p:pic>
        <p:nvPicPr>
          <p:cNvPr id="24" name="Grafický objekt 23" descr="Management se souvislou výplní">
            <a:extLst>
              <a:ext uri="{FF2B5EF4-FFF2-40B4-BE49-F238E27FC236}">
                <a16:creationId xmlns:a16="http://schemas.microsoft.com/office/drawing/2014/main" id="{7B8362BA-BF28-5982-14C5-5C9333F3B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30212" y="3885295"/>
            <a:ext cx="914400" cy="914400"/>
          </a:xfrm>
          <a:prstGeom prst="rect">
            <a:avLst/>
          </a:prstGeom>
        </p:spPr>
      </p:pic>
      <p:pic>
        <p:nvPicPr>
          <p:cNvPr id="26" name="Grafický objekt 25" descr="Call centrum se souvislou výplní">
            <a:extLst>
              <a:ext uri="{FF2B5EF4-FFF2-40B4-BE49-F238E27FC236}">
                <a16:creationId xmlns:a16="http://schemas.microsoft.com/office/drawing/2014/main" id="{535D5A0F-1EDE-8C45-B4CB-F99516243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0212" y="5246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>
            <a:extLst>
              <a:ext uri="{FF2B5EF4-FFF2-40B4-BE49-F238E27FC236}">
                <a16:creationId xmlns:a16="http://schemas.microsoft.com/office/drawing/2014/main" id="{BC6DB33A-1A75-4535-8265-5E3E4643139A}"/>
              </a:ext>
            </a:extLst>
          </p:cNvPr>
          <p:cNvSpPr txBox="1"/>
          <p:nvPr/>
        </p:nvSpPr>
        <p:spPr>
          <a:xfrm>
            <a:off x="655771" y="729403"/>
            <a:ext cx="98742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From </a:t>
            </a:r>
            <a:r>
              <a:rPr lang="cs-CZ" sz="4000" dirty="0">
                <a:solidFill>
                  <a:srgbClr val="AA006E"/>
                </a:solidFill>
                <a:cs typeface="Arial" panose="020B0604020202020204" pitchFamily="34" charset="0"/>
              </a:rPr>
              <a:t>testing </a:t>
            </a: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to </a:t>
            </a:r>
            <a:r>
              <a:rPr lang="cs-CZ" sz="4000" dirty="0" err="1">
                <a:solidFill>
                  <a:srgbClr val="AA006E"/>
                </a:solidFill>
                <a:cs typeface="Arial" panose="020B0604020202020204" pitchFamily="34" charset="0"/>
              </a:rPr>
              <a:t>implementing</a:t>
            </a: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25D6CAB-7365-9C29-65CA-234C2CA3CA0E}"/>
              </a:ext>
            </a:extLst>
          </p:cNvPr>
          <p:cNvSpPr/>
          <p:nvPr/>
        </p:nvSpPr>
        <p:spPr>
          <a:xfrm>
            <a:off x="792248" y="1488192"/>
            <a:ext cx="3620395" cy="815705"/>
          </a:xfrm>
          <a:prstGeom prst="rect">
            <a:avLst/>
          </a:prstGeom>
          <a:solidFill>
            <a:srgbClr val="AA006E"/>
          </a:solidFill>
          <a:ln>
            <a:solidFill>
              <a:srgbClr val="AA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New </a:t>
            </a:r>
            <a:r>
              <a:rPr lang="cs-CZ" sz="3200" b="1" dirty="0" err="1"/>
              <a:t>solutions</a:t>
            </a:r>
            <a:endParaRPr lang="cs-CZ" sz="32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D7EFD3-98C7-F254-EF5F-6DCD521224DC}"/>
              </a:ext>
            </a:extLst>
          </p:cNvPr>
          <p:cNvSpPr txBox="1"/>
          <p:nvPr/>
        </p:nvSpPr>
        <p:spPr>
          <a:xfrm>
            <a:off x="1468821" y="3095511"/>
            <a:ext cx="420464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>
                <a:solidFill>
                  <a:srgbClr val="AA006E"/>
                </a:solidFill>
              </a:rPr>
              <a:t>Food cooperation for metropolitan areas</a:t>
            </a:r>
            <a:endParaRPr lang="cs-CZ" sz="1867" b="1" dirty="0">
              <a:solidFill>
                <a:srgbClr val="AA006E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8ABD7F-7F36-10ED-9CB9-A1E7B0EBCF92}"/>
              </a:ext>
            </a:extLst>
          </p:cNvPr>
          <p:cNvSpPr txBox="1"/>
          <p:nvPr/>
        </p:nvSpPr>
        <p:spPr>
          <a:xfrm>
            <a:off x="6750893" y="3742413"/>
            <a:ext cx="486783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/>
              <a:t>Bottom-up process-oriented stakeholder involvement</a:t>
            </a:r>
            <a:endParaRPr lang="cs-CZ" sz="1867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39A55D-0EFB-D08C-DD08-D6FF7C5A306D}"/>
              </a:ext>
            </a:extLst>
          </p:cNvPr>
          <p:cNvSpPr txBox="1"/>
          <p:nvPr/>
        </p:nvSpPr>
        <p:spPr>
          <a:xfrm>
            <a:off x="6750893" y="4912609"/>
            <a:ext cx="4867835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/>
              <a:t>Engaging metropolitan stakeholders in strategic planning process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78C651E-35A9-EBA7-BD96-8AAAD266AB3D}"/>
              </a:ext>
            </a:extLst>
          </p:cNvPr>
          <p:cNvSpPr txBox="1"/>
          <p:nvPr/>
        </p:nvSpPr>
        <p:spPr>
          <a:xfrm>
            <a:off x="1468821" y="4509757"/>
            <a:ext cx="4559489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>
                <a:solidFill>
                  <a:srgbClr val="AA006E"/>
                </a:solidFill>
              </a:rPr>
              <a:t>Innovative Metropolitan Prototyping</a:t>
            </a:r>
            <a:endParaRPr lang="cs-CZ" sz="1867" dirty="0">
              <a:solidFill>
                <a:srgbClr val="AA006E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C6FFBB1-3CDD-6576-4FC4-62A0BB2FB305}"/>
              </a:ext>
            </a:extLst>
          </p:cNvPr>
          <p:cNvSpPr txBox="1"/>
          <p:nvPr/>
        </p:nvSpPr>
        <p:spPr>
          <a:xfrm>
            <a:off x="6750893" y="2448611"/>
            <a:ext cx="5163739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>
                <a:solidFill>
                  <a:srgbClr val="AA006E"/>
                </a:solidFill>
              </a:rPr>
              <a:t>Cooperation platform for the development of metropolitan public transport</a:t>
            </a:r>
            <a:endParaRPr lang="en-GB" sz="1867" b="1" dirty="0">
              <a:solidFill>
                <a:srgbClr val="AA006E"/>
              </a:solidFill>
            </a:endParaRPr>
          </a:p>
        </p:txBody>
      </p:sp>
      <p:pic>
        <p:nvPicPr>
          <p:cNvPr id="18" name="Grafický objekt 17" descr="Nákupní tašky se souvislou výplní">
            <a:extLst>
              <a:ext uri="{FF2B5EF4-FFF2-40B4-BE49-F238E27FC236}">
                <a16:creationId xmlns:a16="http://schemas.microsoft.com/office/drawing/2014/main" id="{779A3B80-23AD-4DAE-E657-4CC7F802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771" y="3051665"/>
            <a:ext cx="914400" cy="914400"/>
          </a:xfrm>
          <a:prstGeom prst="rect">
            <a:avLst/>
          </a:prstGeom>
        </p:spPr>
      </p:pic>
      <p:pic>
        <p:nvPicPr>
          <p:cNvPr id="20" name="Grafický objekt 19" descr="Třída se souvislou výplní">
            <a:extLst>
              <a:ext uri="{FF2B5EF4-FFF2-40B4-BE49-F238E27FC236}">
                <a16:creationId xmlns:a16="http://schemas.microsoft.com/office/drawing/2014/main" id="{048548CD-9F28-ED9A-1F91-BA21DBE11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771" y="4455409"/>
            <a:ext cx="914400" cy="914400"/>
          </a:xfrm>
          <a:prstGeom prst="rect">
            <a:avLst/>
          </a:prstGeom>
        </p:spPr>
      </p:pic>
      <p:pic>
        <p:nvPicPr>
          <p:cNvPr id="22" name="Grafický objekt 21" descr="Tramvaj se souvislou výplní">
            <a:extLst>
              <a:ext uri="{FF2B5EF4-FFF2-40B4-BE49-F238E27FC236}">
                <a16:creationId xmlns:a16="http://schemas.microsoft.com/office/drawing/2014/main" id="{5B62D50A-C111-AB1B-5B60-2D1DD9C74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0212" y="2448611"/>
            <a:ext cx="914400" cy="914400"/>
          </a:xfrm>
          <a:prstGeom prst="rect">
            <a:avLst/>
          </a:prstGeom>
        </p:spPr>
      </p:pic>
      <p:pic>
        <p:nvPicPr>
          <p:cNvPr id="24" name="Grafický objekt 23" descr="Management se souvislou výplní">
            <a:extLst>
              <a:ext uri="{FF2B5EF4-FFF2-40B4-BE49-F238E27FC236}">
                <a16:creationId xmlns:a16="http://schemas.microsoft.com/office/drawing/2014/main" id="{7B8362BA-BF28-5982-14C5-5C9333F3B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30212" y="3648913"/>
            <a:ext cx="914400" cy="914400"/>
          </a:xfrm>
          <a:prstGeom prst="rect">
            <a:avLst/>
          </a:prstGeom>
        </p:spPr>
      </p:pic>
      <p:pic>
        <p:nvPicPr>
          <p:cNvPr id="26" name="Grafický objekt 25" descr="Call centrum se souvislou výplní">
            <a:extLst>
              <a:ext uri="{FF2B5EF4-FFF2-40B4-BE49-F238E27FC236}">
                <a16:creationId xmlns:a16="http://schemas.microsoft.com/office/drawing/2014/main" id="{535D5A0F-1EDE-8C45-B4CB-F99516243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0212" y="4898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>
            <a:extLst>
              <a:ext uri="{FF2B5EF4-FFF2-40B4-BE49-F238E27FC236}">
                <a16:creationId xmlns:a16="http://schemas.microsoft.com/office/drawing/2014/main" id="{BC6DB33A-1A75-4535-8265-5E3E4643139A}"/>
              </a:ext>
            </a:extLst>
          </p:cNvPr>
          <p:cNvSpPr txBox="1"/>
          <p:nvPr/>
        </p:nvSpPr>
        <p:spPr>
          <a:xfrm>
            <a:off x="655771" y="729403"/>
            <a:ext cx="98742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Final outcomes (in preparation)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25D6CAB-7365-9C29-65CA-234C2CA3CA0E}"/>
              </a:ext>
            </a:extLst>
          </p:cNvPr>
          <p:cNvSpPr/>
          <p:nvPr/>
        </p:nvSpPr>
        <p:spPr>
          <a:xfrm>
            <a:off x="718522" y="1908278"/>
            <a:ext cx="7009055" cy="1519519"/>
          </a:xfrm>
          <a:prstGeom prst="rect">
            <a:avLst/>
          </a:prstGeom>
          <a:solidFill>
            <a:srgbClr val="AA006E"/>
          </a:solidFill>
          <a:ln>
            <a:solidFill>
              <a:srgbClr val="AA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Strategy for strengthening metropolitan cooperation and governance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0FFC4C-057C-7E82-4749-863957E7C79C}"/>
              </a:ext>
            </a:extLst>
          </p:cNvPr>
          <p:cNvSpPr/>
          <p:nvPr/>
        </p:nvSpPr>
        <p:spPr>
          <a:xfrm>
            <a:off x="718523" y="3918863"/>
            <a:ext cx="7009055" cy="1146197"/>
          </a:xfrm>
          <a:prstGeom prst="rect">
            <a:avLst/>
          </a:prstGeom>
          <a:solidFill>
            <a:srgbClr val="AA006E"/>
          </a:solidFill>
          <a:ln>
            <a:solidFill>
              <a:srgbClr val="AA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Action plans for metropolitan areas involved</a:t>
            </a:r>
          </a:p>
        </p:txBody>
      </p:sp>
      <p:pic>
        <p:nvPicPr>
          <p:cNvPr id="9218" name="Picture 2" descr="Cookbook for strengtenning metropolitan cooperation and governance. Obrázek 2 z(e) 4">
            <a:extLst>
              <a:ext uri="{FF2B5EF4-FFF2-40B4-BE49-F238E27FC236}">
                <a16:creationId xmlns:a16="http://schemas.microsoft.com/office/drawing/2014/main" id="{DA4CB20C-BF71-B2B9-586F-4B1E8CA4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96" y="1471175"/>
            <a:ext cx="3086435" cy="30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o alt text provided for this image">
            <a:extLst>
              <a:ext uri="{FF2B5EF4-FFF2-40B4-BE49-F238E27FC236}">
                <a16:creationId xmlns:a16="http://schemas.microsoft.com/office/drawing/2014/main" id="{F534296D-E250-2B5D-D961-F1A676DF7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r="10455"/>
          <a:stretch/>
        </p:blipFill>
        <p:spPr bwMode="auto">
          <a:xfrm>
            <a:off x="0" y="5126999"/>
            <a:ext cx="1909483" cy="15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o alt text provided for this image">
            <a:extLst>
              <a:ext uri="{FF2B5EF4-FFF2-40B4-BE49-F238E27FC236}">
                <a16:creationId xmlns:a16="http://schemas.microsoft.com/office/drawing/2014/main" id="{C47A4590-5784-3E15-89AA-F07F02F63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/>
          <a:stretch/>
        </p:blipFill>
        <p:spPr bwMode="auto">
          <a:xfrm>
            <a:off x="2004941" y="5126998"/>
            <a:ext cx="2107379" cy="15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No alt text provided for this image">
            <a:extLst>
              <a:ext uri="{FF2B5EF4-FFF2-40B4-BE49-F238E27FC236}">
                <a16:creationId xmlns:a16="http://schemas.microsoft.com/office/drawing/2014/main" id="{81670794-1EEF-FEAB-7ECD-FD2197980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r="7367"/>
          <a:stretch/>
        </p:blipFill>
        <p:spPr bwMode="auto">
          <a:xfrm>
            <a:off x="4223049" y="5126998"/>
            <a:ext cx="1909483" cy="15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No alt text provided for this image">
            <a:extLst>
              <a:ext uri="{FF2B5EF4-FFF2-40B4-BE49-F238E27FC236}">
                <a16:creationId xmlns:a16="http://schemas.microsoft.com/office/drawing/2014/main" id="{03E972AF-09D1-1578-AC3C-3D4508F9A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>
            <a:off x="6243265" y="5126998"/>
            <a:ext cx="1972236" cy="15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No alt text provided for this image">
            <a:extLst>
              <a:ext uri="{FF2B5EF4-FFF2-40B4-BE49-F238E27FC236}">
                <a16:creationId xmlns:a16="http://schemas.microsoft.com/office/drawing/2014/main" id="{A8B28D62-E031-6B3D-EBB8-0E7991CD9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7445"/>
          <a:stretch/>
        </p:blipFill>
        <p:spPr bwMode="auto">
          <a:xfrm>
            <a:off x="8326233" y="5126997"/>
            <a:ext cx="1972236" cy="15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No alternative text description for this image">
            <a:extLst>
              <a:ext uri="{FF2B5EF4-FFF2-40B4-BE49-F238E27FC236}">
                <a16:creationId xmlns:a16="http://schemas.microsoft.com/office/drawing/2014/main" id="{E6C8268F-8DF2-8A2C-64EB-8F8BA60DA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9"/>
          <a:stretch/>
        </p:blipFill>
        <p:spPr bwMode="auto">
          <a:xfrm>
            <a:off x="10409201" y="5126997"/>
            <a:ext cx="1782800" cy="15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3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96AF59-A159-E826-E51B-2B5AF74E8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3582" y="1254421"/>
            <a:ext cx="4105357" cy="750724"/>
          </a:xfrm>
        </p:spPr>
        <p:txBody>
          <a:bodyPr/>
          <a:lstStyle/>
          <a:p>
            <a:r>
              <a:rPr lang="cs-CZ" dirty="0">
                <a:solidFill>
                  <a:srgbClr val="AA006E"/>
                </a:solidFill>
              </a:rPr>
              <a:t>More </a:t>
            </a:r>
            <a:r>
              <a:rPr lang="cs-CZ" dirty="0" err="1">
                <a:solidFill>
                  <a:srgbClr val="AA006E"/>
                </a:solidFill>
              </a:rPr>
              <a:t>information</a:t>
            </a:r>
            <a:endParaRPr lang="en-GB" dirty="0">
              <a:solidFill>
                <a:srgbClr val="AA006E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08BF48-1FFF-013E-E5E1-33F02AE5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61" y="2671632"/>
            <a:ext cx="3884808" cy="404153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32F332F-5236-143B-E22C-B5A7817EECFB}"/>
              </a:ext>
            </a:extLst>
          </p:cNvPr>
          <p:cNvSpPr txBox="1"/>
          <p:nvPr/>
        </p:nvSpPr>
        <p:spPr>
          <a:xfrm>
            <a:off x="1689275" y="2012188"/>
            <a:ext cx="4538133" cy="431623"/>
          </a:xfrm>
          <a:prstGeom prst="rect">
            <a:avLst/>
          </a:prstGeom>
          <a:noFill/>
        </p:spPr>
        <p:txBody>
          <a:bodyPr wrap="square" lIns="102392" tIns="51196" rIns="102392" bIns="51196" rtlCol="0">
            <a:spAutoFit/>
          </a:bodyPr>
          <a:lstStyle/>
          <a:p>
            <a:r>
              <a:rPr lang="cs-CZ" sz="2133" dirty="0" err="1">
                <a:latin typeface="+mn-lt"/>
                <a:cs typeface="Raleway"/>
              </a:rPr>
              <a:t>Follow</a:t>
            </a:r>
            <a:r>
              <a:rPr lang="cs-CZ" sz="2133" dirty="0">
                <a:latin typeface="+mn-lt"/>
                <a:cs typeface="Raleway"/>
              </a:rPr>
              <a:t> </a:t>
            </a:r>
            <a:r>
              <a:rPr lang="cs-CZ" sz="2133" dirty="0" err="1">
                <a:latin typeface="+mn-lt"/>
                <a:cs typeface="Raleway"/>
              </a:rPr>
              <a:t>our</a:t>
            </a:r>
            <a:r>
              <a:rPr lang="cs-CZ" sz="2133" dirty="0">
                <a:latin typeface="+mn-lt"/>
                <a:cs typeface="Raleway"/>
              </a:rPr>
              <a:t> </a:t>
            </a:r>
            <a:r>
              <a:rPr lang="cs-CZ" sz="2133" dirty="0" err="1">
                <a:latin typeface="+mn-lt"/>
                <a:cs typeface="Raleway"/>
              </a:rPr>
              <a:t>LinkedIN</a:t>
            </a:r>
            <a:r>
              <a:rPr lang="cs-CZ" sz="2133" dirty="0">
                <a:latin typeface="+mn-lt"/>
                <a:cs typeface="Raleway"/>
              </a:rPr>
              <a:t> </a:t>
            </a:r>
            <a:r>
              <a:rPr lang="cs-CZ" sz="2133" dirty="0">
                <a:latin typeface="+mn-lt"/>
                <a:cs typeface="Raleway"/>
                <a:hlinkClick r:id="rId3"/>
              </a:rPr>
              <a:t>MECOG-CE</a:t>
            </a:r>
            <a:endParaRPr lang="en-GB" sz="2133" dirty="0">
              <a:latin typeface="+mn-lt"/>
              <a:cs typeface="Raleway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234819F-553B-5C3A-7736-12909DCA1327}"/>
              </a:ext>
            </a:extLst>
          </p:cNvPr>
          <p:cNvSpPr txBox="1"/>
          <p:nvPr/>
        </p:nvSpPr>
        <p:spPr>
          <a:xfrm>
            <a:off x="6233581" y="1725729"/>
            <a:ext cx="6337299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3897">
              <a:buClrTx/>
              <a:defRPr/>
            </a:pPr>
            <a:r>
              <a:rPr lang="cs-CZ" sz="2133" kern="1200" dirty="0">
                <a:latin typeface="+mn-lt"/>
                <a:ea typeface="+mn-ea"/>
                <a:cs typeface="Raleway"/>
              </a:rPr>
              <a:t>O</a:t>
            </a:r>
            <a:r>
              <a:rPr lang="cs-CZ" sz="2133" dirty="0" err="1">
                <a:latin typeface="+mn-lt"/>
                <a:cs typeface="Raleway"/>
              </a:rPr>
              <a:t>ur</a:t>
            </a:r>
            <a:r>
              <a:rPr lang="cs-CZ" sz="2133" dirty="0">
                <a:latin typeface="+mn-lt"/>
                <a:cs typeface="Raleway"/>
              </a:rPr>
              <a:t> </a:t>
            </a:r>
            <a:r>
              <a:rPr lang="cs-CZ" sz="2133" dirty="0" err="1">
                <a:latin typeface="+mn-lt"/>
                <a:cs typeface="Raleway"/>
              </a:rPr>
              <a:t>website</a:t>
            </a:r>
            <a:r>
              <a:rPr lang="cs-CZ" sz="2133" dirty="0">
                <a:latin typeface="+mn-lt"/>
                <a:cs typeface="Raleway"/>
              </a:rPr>
              <a:t>: </a:t>
            </a:r>
            <a:r>
              <a:rPr lang="cs-CZ" sz="2133" dirty="0">
                <a:latin typeface="+mn-lt"/>
                <a:cs typeface="Raleway"/>
                <a:hlinkClick r:id="rId4"/>
              </a:rPr>
              <a:t>https://www.interreg-central.eu/projects/mecog-ce</a:t>
            </a:r>
            <a:endParaRPr lang="cs-CZ" sz="2133" dirty="0">
              <a:latin typeface="+mn-lt"/>
              <a:cs typeface="Raleway"/>
            </a:endParaRPr>
          </a:p>
          <a:p>
            <a:pPr defTabSz="1023897">
              <a:buClrTx/>
              <a:defRPr/>
            </a:pPr>
            <a:endParaRPr lang="cs-CZ" sz="2133" dirty="0">
              <a:latin typeface="Trebuchet MS" pitchFamily="34" charset="0"/>
              <a:cs typeface="Raleway"/>
            </a:endParaRPr>
          </a:p>
          <a:p>
            <a:pPr defTabSz="1023897">
              <a:buClrTx/>
              <a:defRPr/>
            </a:pPr>
            <a:endParaRPr lang="en-GB" sz="2133" kern="1200" dirty="0">
              <a:latin typeface="Trebuchet MS" pitchFamily="34" charset="0"/>
              <a:ea typeface="+mn-ea"/>
              <a:cs typeface="Raleway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1A0E03-318F-BDF0-888B-DF7C403C8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664" y="2628797"/>
            <a:ext cx="4682808" cy="40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601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7A13DA6-CE88-63B5-396A-621CCFF0C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1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392242E-0206-A106-0D5E-CB01506FF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824" y="2148840"/>
            <a:ext cx="10863264" cy="4036059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800" dirty="0"/>
              <a:t>The project aims to </a:t>
            </a:r>
            <a:r>
              <a:rPr lang="en-US" sz="2800" b="1" dirty="0"/>
              <a:t>identify the best tools, procedures and examples of good practices </a:t>
            </a:r>
            <a:r>
              <a:rPr lang="en-US" sz="2800" dirty="0"/>
              <a:t>for strengthening metropolitan cooperation and governance in Central Europe and </a:t>
            </a:r>
            <a:r>
              <a:rPr lang="en-US" sz="2800" b="1" dirty="0"/>
              <a:t>apply them in metropolitan areas </a:t>
            </a:r>
            <a:r>
              <a:rPr lang="en-US" sz="2800" dirty="0"/>
              <a:t>towards strengthening integrated metropolitan strategic and spatial development.</a:t>
            </a:r>
            <a:endParaRPr lang="de-AT" sz="2800" dirty="0"/>
          </a:p>
          <a:p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BC6CA7-C0BD-ACBB-F4E7-F6A9F50A44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85825" y="419101"/>
            <a:ext cx="8230743" cy="1199387"/>
          </a:xfrm>
        </p:spPr>
        <p:txBody>
          <a:bodyPr/>
          <a:lstStyle/>
          <a:p>
            <a:r>
              <a:rPr lang="en-US" dirty="0"/>
              <a:t>MECOG-CE =</a:t>
            </a:r>
            <a:r>
              <a:rPr lang="cs-CZ" dirty="0"/>
              <a:t> </a:t>
            </a:r>
            <a:br>
              <a:rPr lang="cs-CZ" dirty="0"/>
            </a:br>
            <a:r>
              <a:rPr lang="en-US" b="0" dirty="0"/>
              <a:t>Strengthening </a:t>
            </a:r>
            <a:r>
              <a:rPr lang="en-US" dirty="0" err="1"/>
              <a:t>ME</a:t>
            </a:r>
            <a:r>
              <a:rPr lang="en-US" b="0" dirty="0" err="1"/>
              <a:t>tropolitan</a:t>
            </a:r>
            <a:r>
              <a:rPr lang="en-US" b="0" dirty="0"/>
              <a:t> </a:t>
            </a:r>
            <a:r>
              <a:rPr lang="en-US" dirty="0" err="1"/>
              <a:t>CO</a:t>
            </a:r>
            <a:r>
              <a:rPr lang="en-US" b="0" dirty="0" err="1"/>
              <a:t>operation</a:t>
            </a:r>
            <a:r>
              <a:rPr lang="en-US" b="0" dirty="0"/>
              <a:t> and </a:t>
            </a:r>
            <a:r>
              <a:rPr lang="en-US" dirty="0"/>
              <a:t>G</a:t>
            </a:r>
            <a:r>
              <a:rPr lang="en-US" b="0" dirty="0"/>
              <a:t>overnance in </a:t>
            </a:r>
            <a:r>
              <a:rPr lang="en-US" dirty="0">
                <a:solidFill>
                  <a:srgbClr val="AA006E"/>
                </a:solidFill>
              </a:rPr>
              <a:t>C</a:t>
            </a:r>
            <a:r>
              <a:rPr lang="en-US" b="0" dirty="0">
                <a:solidFill>
                  <a:srgbClr val="AA006E"/>
                </a:solidFill>
              </a:rPr>
              <a:t>entral</a:t>
            </a:r>
            <a:r>
              <a:rPr lang="en-US" b="0" dirty="0"/>
              <a:t> </a:t>
            </a:r>
            <a:r>
              <a:rPr lang="en-US" dirty="0"/>
              <a:t>E</a:t>
            </a:r>
            <a:r>
              <a:rPr lang="en-US" b="0" dirty="0"/>
              <a:t>urope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453C05-6D7A-4B4E-421B-770884B0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28" y="4675929"/>
            <a:ext cx="9828848" cy="1136179"/>
          </a:xfrm>
          <a:prstGeom prst="rect">
            <a:avLst/>
          </a:prstGeom>
        </p:spPr>
      </p:pic>
      <p:pic>
        <p:nvPicPr>
          <p:cNvPr id="6" name="Obrázek 5" descr="Obsah obrázku text, snímek obrazovky, Písmo, Elektricky modrá&#10;&#10;Popis byl vytvořen automaticky">
            <a:extLst>
              <a:ext uri="{FF2B5EF4-FFF2-40B4-BE49-F238E27FC236}">
                <a16:creationId xmlns:a16="http://schemas.microsoft.com/office/drawing/2014/main" id="{589CE8DE-BFA6-2688-5DC9-D59E1137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92" y="46310"/>
            <a:ext cx="3467767" cy="14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>
            <a:extLst>
              <a:ext uri="{FF2B5EF4-FFF2-40B4-BE49-F238E27FC236}">
                <a16:creationId xmlns:a16="http://schemas.microsoft.com/office/drawing/2014/main" id="{BC6DB33A-1A75-4535-8265-5E3E4643139A}"/>
              </a:ext>
            </a:extLst>
          </p:cNvPr>
          <p:cNvSpPr txBox="1"/>
          <p:nvPr/>
        </p:nvSpPr>
        <p:spPr>
          <a:xfrm>
            <a:off x="633737" y="550673"/>
            <a:ext cx="98742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rgbClr val="AA006E"/>
                </a:solidFill>
                <a:cs typeface="Arial" panose="020B0604020202020204" pitchFamily="34" charset="0"/>
              </a:rPr>
              <a:t>Project </a:t>
            </a:r>
            <a:r>
              <a:rPr lang="cs-CZ" sz="4000" b="1" dirty="0" err="1">
                <a:solidFill>
                  <a:srgbClr val="AA006E"/>
                </a:solidFill>
                <a:cs typeface="Arial" panose="020B0604020202020204" pitchFamily="34" charset="0"/>
              </a:rPr>
              <a:t>partners</a:t>
            </a:r>
            <a:endParaRPr lang="cs-CZ" sz="4000" b="1" dirty="0">
              <a:solidFill>
                <a:srgbClr val="AA006E"/>
              </a:solidFill>
              <a:cs typeface="Arial" panose="020B0604020202020204" pitchFamily="34" charset="0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C474D38D-BC04-30CF-4B72-08D5D0FE6F3C}"/>
              </a:ext>
            </a:extLst>
          </p:cNvPr>
          <p:cNvPicPr/>
          <p:nvPr/>
        </p:nvPicPr>
        <p:blipFill rotWithShape="1">
          <a:blip r:embed="rId2" cstate="print"/>
          <a:srcRect t="48503" b="1"/>
          <a:stretch/>
        </p:blipFill>
        <p:spPr>
          <a:xfrm>
            <a:off x="783884" y="1348398"/>
            <a:ext cx="4595392" cy="285422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6464D8-640F-A11B-89DD-BA32E764EB76}"/>
              </a:ext>
            </a:extLst>
          </p:cNvPr>
          <p:cNvSpPr txBox="1"/>
          <p:nvPr/>
        </p:nvSpPr>
        <p:spPr>
          <a:xfrm>
            <a:off x="7093815" y="1348399"/>
            <a:ext cx="4595391" cy="416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3200" b="1" dirty="0">
                <a:solidFill>
                  <a:srgbClr val="AA006E"/>
                </a:solidFill>
                <a:cs typeface="Arial" panose="020B0604020202020204" pitchFamily="34" charset="0"/>
              </a:rPr>
              <a:t>2 universities</a:t>
            </a:r>
          </a:p>
          <a:p>
            <a:pPr>
              <a:lnSpc>
                <a:spcPts val="4000"/>
              </a:lnSpc>
            </a:pPr>
            <a:endParaRPr lang="en-GB" sz="3200" b="1" dirty="0">
              <a:solidFill>
                <a:srgbClr val="AA006E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GB" sz="3200" b="1" dirty="0">
                <a:solidFill>
                  <a:srgbClr val="AA006E"/>
                </a:solidFill>
                <a:cs typeface="Arial" panose="020B0604020202020204" pitchFamily="34" charset="0"/>
              </a:rPr>
              <a:t>1 research institute</a:t>
            </a:r>
          </a:p>
          <a:p>
            <a:pPr>
              <a:lnSpc>
                <a:spcPts val="4000"/>
              </a:lnSpc>
            </a:pPr>
            <a:endParaRPr lang="en-GB" sz="3200" b="1" dirty="0">
              <a:solidFill>
                <a:srgbClr val="AA006E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GB" sz="3200" b="1" dirty="0">
                <a:solidFill>
                  <a:srgbClr val="AA006E"/>
                </a:solidFill>
                <a:cs typeface="Arial" panose="020B0604020202020204" pitchFamily="34" charset="0"/>
              </a:rPr>
              <a:t>3 cities</a:t>
            </a:r>
          </a:p>
          <a:p>
            <a:pPr>
              <a:lnSpc>
                <a:spcPts val="4000"/>
              </a:lnSpc>
            </a:pPr>
            <a:endParaRPr lang="en-GB" sz="3200" b="1" dirty="0">
              <a:solidFill>
                <a:srgbClr val="AA006E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GB" sz="3200" b="1" dirty="0">
                <a:solidFill>
                  <a:srgbClr val="AA006E"/>
                </a:solidFill>
                <a:cs typeface="Arial" panose="020B0604020202020204" pitchFamily="34" charset="0"/>
              </a:rPr>
              <a:t>3 metropolitan cities/areas</a:t>
            </a:r>
          </a:p>
        </p:txBody>
      </p:sp>
      <p:pic>
        <p:nvPicPr>
          <p:cNvPr id="9" name="Grafický objekt 8" descr="Promoční čepice se souvislou výplní">
            <a:extLst>
              <a:ext uri="{FF2B5EF4-FFF2-40B4-BE49-F238E27FC236}">
                <a16:creationId xmlns:a16="http://schemas.microsoft.com/office/drawing/2014/main" id="{F60B8D9F-F1C4-9015-626E-D0B3AE63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169212"/>
            <a:ext cx="914400" cy="914400"/>
          </a:xfrm>
          <a:prstGeom prst="rect">
            <a:avLst/>
          </a:prstGeom>
        </p:spPr>
      </p:pic>
      <p:pic>
        <p:nvPicPr>
          <p:cNvPr id="11" name="Grafický objekt 10" descr="Výzkum se souvislou výplní">
            <a:extLst>
              <a:ext uri="{FF2B5EF4-FFF2-40B4-BE49-F238E27FC236}">
                <a16:creationId xmlns:a16="http://schemas.microsoft.com/office/drawing/2014/main" id="{96BE7F32-9DD7-32CF-43EF-79414628B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4260" y="215769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Město se souvislou výplní">
            <a:extLst>
              <a:ext uri="{FF2B5EF4-FFF2-40B4-BE49-F238E27FC236}">
                <a16:creationId xmlns:a16="http://schemas.microsoft.com/office/drawing/2014/main" id="{72DEAFC3-CF60-A24C-397D-2774EB970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4260" y="3144243"/>
            <a:ext cx="914400" cy="914400"/>
          </a:xfrm>
          <a:prstGeom prst="rect">
            <a:avLst/>
          </a:prstGeom>
        </p:spPr>
      </p:pic>
      <p:pic>
        <p:nvPicPr>
          <p:cNvPr id="15" name="Grafický objekt 14" descr="Na zdraví se souvislou výplní">
            <a:extLst>
              <a:ext uri="{FF2B5EF4-FFF2-40B4-BE49-F238E27FC236}">
                <a16:creationId xmlns:a16="http://schemas.microsoft.com/office/drawing/2014/main" id="{2D8D0688-C4F5-7855-5EC0-DF63599D3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4531659"/>
            <a:ext cx="914400" cy="914400"/>
          </a:xfrm>
          <a:prstGeom prst="rect">
            <a:avLst/>
          </a:prstGeom>
        </p:spPr>
      </p:pic>
      <p:pic>
        <p:nvPicPr>
          <p:cNvPr id="6146" name="Picture 2" descr="No alt text provided for this image">
            <a:extLst>
              <a:ext uri="{FF2B5EF4-FFF2-40B4-BE49-F238E27FC236}">
                <a16:creationId xmlns:a16="http://schemas.microsoft.com/office/drawing/2014/main" id="{68F6A549-D41A-78D3-B9A3-B0504364F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6" b="6010"/>
          <a:stretch/>
        </p:blipFill>
        <p:spPr bwMode="auto">
          <a:xfrm>
            <a:off x="783885" y="4202619"/>
            <a:ext cx="4595391" cy="26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C3DE668-EC67-C12C-D3EA-1C165428A52C}"/>
              </a:ext>
            </a:extLst>
          </p:cNvPr>
          <p:cNvSpPr txBox="1"/>
          <p:nvPr/>
        </p:nvSpPr>
        <p:spPr>
          <a:xfrm>
            <a:off x="7093814" y="5706136"/>
            <a:ext cx="4595391" cy="570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lnSpc>
                <a:spcPts val="4000"/>
              </a:lnSpc>
              <a:defRPr/>
            </a:pPr>
            <a:r>
              <a:rPr lang="en-GB" sz="3200" b="1" dirty="0">
                <a:solidFill>
                  <a:srgbClr val="AA006E"/>
                </a:solidFill>
                <a:cs typeface="Arial" panose="020B0604020202020204" pitchFamily="34" charset="0"/>
              </a:rPr>
              <a:t>6 associated partners</a:t>
            </a:r>
          </a:p>
        </p:txBody>
      </p:sp>
    </p:spTree>
    <p:extLst>
      <p:ext uri="{BB962C8B-B14F-4D97-AF65-F5344CB8AC3E}">
        <p14:creationId xmlns:p14="http://schemas.microsoft.com/office/powerpoint/2010/main" val="53865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1329679" y="1035340"/>
            <a:ext cx="101788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rgbClr val="AA006E"/>
                </a:solidFill>
                <a:cs typeface="Arial" panose="020B0604020202020204" pitchFamily="34" charset="0"/>
              </a:rPr>
              <a:t>MECOG-CE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350883" y="3483018"/>
            <a:ext cx="88396836" cy="5539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cs-CZ" sz="1500">
              <a:latin typeface="Arial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cs-CZ" sz="1500">
              <a:latin typeface="Arial" charset="0"/>
            </a:endParaRPr>
          </a:p>
        </p:txBody>
      </p:sp>
      <p:sp>
        <p:nvSpPr>
          <p:cNvPr id="9" name="AutoShape 2" descr="data:image/png;base64,%20iVBORw0KGgoAAAANSUhEUgAAARYAAAE+CAYAAABIsj8UAAAAAXNSR0IArs4c6QAAAARnQU1BAACxjwv8YQUAAAAJcEhZcwAADsMAAA7DAcdvqGQAAP+lSURBVHhezP33kyVJkueJWQbnJCMiI3lm0a6qJjPTPWxnd2/39iAnWOAOCzkR7C97WAhwB4EIcIW/DCIQAUTm5nZ2h08P6a7u4lnJaSQJznlE4vtRdX1u7s9fRGRV9R00wp67mxtVU1VTNebn/uRvb91OgnPnzqXXr1+nrq5zPCYuXd1dvLF3587p/tyxnl+nnp4eCxvA+4Dwz/3ye6Ap7rlzr8v74nVX8XychQ+/HM5R2Jb/cVt+9WfA6vMt4PVr0q/GxQ/4tmmeBpF+QJ7PbzrvbwtNOM8hp4GzgtVV9Yw6t9LI03otOj6upg19dPLLaQuAvvCLq5KzfI6rTWB+R0fc+HMLxCNUvaury3DA64hKnMBLl+4DjovErT5kmOp1VDn0e5jFCbA8Cn/q06Xb7u5m3AcZUa9u422HoyL48dGx0vL7juAIIWN/BIcqnWprzwHCXxGgSBGENjGvVbQIc2QYPTtE2kB+D/CMlzt/F1cQUG/4+jNgRJP5e5rucsTnEA33ptDEwPjV/b9t+k0Q6UceTWl/n/kFkOZvIt1vDTUcnwWs08mudQhajyv0xX1OZw3ko7agsy1xk+MJekNYGN1lkYPXAEIT5qy8lJcBem+54oXxQAva6xrvwUMuVJogK2YVLK8in1rd6tB1fOwVc0TlCIUhuWaFt1/SqybIc7gccr+m9yVEGJCtcHbfOXwn4WJxDKklZiKNprSCcb4v5jkpve8rj1yAkWYudDrl/V0h0n2T9Ov4zp+b2uIsEC1bd52gJUw6copDU0cKOCU65EGi/KaVKI8QGDluCBOaCNpJt665i1YkLmFPwwll7GmobQiYALcyAKVr2RMHvpZCoPocNriz5N+CIhjBT4qiUgRB0rt74EbGtZRKJIC0QFwTnLmgBVTCk1Xx2Ckdylgvp2pR3OXXMkyUvQmamCb8chcQ97lfzuQ4oB7v+4AQInXI8/0+4LumF/jGnZWBvi9osWDB9AHHVEemAkzGfbgcoCsrM8yp4nq5i5cFRJ26JSVwXV2IC174JSD4JOrtaZ2AgxgHEJThsjqcQEouQkoBcqR6YebgjuUiNQTR8ZG7XCi5kCwecqAc5ppeNoMEIYl1G5Lq4FqA3dmzwWsRW0velojLhUz+zBV1L0dmM2K9EUv08CynOzWLOTPvCncitAKUhHFWOElQBJNFmPza5IB63Do04f2s0CnN0yDKlkNj+2f1yKGT/0nwJm3QCTrlW5Y9q0Pd9IHOi9umjrMJrMwNYZ1nsvR1S3bWHrVs0Wpa4y1nxcE5WRESMAirMh/iuj7eCQhxJGEREHkydmLPKmQuSOpg9arjLcqcMR1eaoniSXVsKJUJFoAiHyFI7KkJ+fkzPaZL3nBACBMQGRCIrUPEOQ0IRVAcZpKZSicgx8pNMU6QPpF3pzIEAXdyZ4WT4pX+netyEtSFSp5Hfp9D7le//zblaMrjfwkoy65rwRxGIy2mFCgMobpU5CYXQFrfqk260GCKewF8FQIFiDSj0w1e6ZSXR/MwnoYLMyyddm7KAbNL4aiXhAzXHmXBoK6Yw4NkQPamQOCou12LlwEFL1lYOVGLPZ8EylvMSmD9HL0+0r1c8dJUwiIjd56gXzIsCqxQxftAWg4gJQ9TB963GiH/s3zzPN1FWpQxXBSceH5TLWMOFl9XqyPPp7jvA5yBS6b/thoHkKcV6QH1+3qY+nvG2Dq1yVkgT+/7hih3uLMCzW49b9TrO9TvrADtMg7SLvDpDKsafdDut8G75SP6N0FxArRpHgWQZT3b8DPTKN41BSygSUOpQxeMZQLF2KeIIL9I0xgPyVMBIUkmkYf3OCEUckncJGACIjyQ3wNqnvLPGstdNAS/Ub4cVFIvK/8IRLt3lzdmpNOCTv6/YTgrs9QZ7KzxTgOvr3D7P2+1v3/I6EetWPwWftGm0NApsyFAhS5hzippGgSt1OmF8CzX6O7ubmkreXqdIMLlzjLOGsb9HCwfwunalro8HAMZhF+1uA5NfjlIShPP6kqRhEJcN+Uh83AFuBxB+AAFncrAsdydeLm6fw4VZCJcGHPJKp2/5z4XNAF5+BJ4L3JQOF/Tkj2HKwodQJJeTvcnikVT8qbBCF4fK5aNXJEn1aXMjix+8A1HYxWJtr0zKLBqUb+FyyHv2eoCI38Ov+8fVD9VDE11e2e/klc93051CIjweZzvA8DRSVpd0JG1Ueve6SSmgisdTAM0Dd5GWhZP0Eyv4I46Z+kWNGu3kYbe14cD8vQa07ZkFP41Yyx54cqwlJm4mD25dvJa9zHbY4O3hYP8s5IWHoVnQe9VV7wHjLGYgeTKs/sFn7qTlxwCp2WuIWHx8D+B4geQRxOcRkRUGtc0vnIaRN3qUJSuAgQzl0VgrAgI4dKCSBgMFGkRryWEauF5rrqzM089rTpEOvX0To71/cP+/mFaXl45tbxnhcDRWfF0ErxpGkFztK21VwiGjPGsly9cHaxjKaBM682gKU7dr67NhOAJXunUFh68iJOlyV2lTtRbLoRqIxrJ44xtTlYtAdcpngeyMnTL2SQZxSGazQ7ZH3G9NIQvzaHmgjjTIbXakfWmUJTvVAiBSilx9lyUIxxQai5eB6sHfoV/gMfxHijitkHEy10HsCroPddwnYBUWo4yFPffB1TSLlwOfT09aWR4RHdewu8qEELLwDk+v116Z41XZ1og6LBNeJzQXgE5wwKeVvFQQE7jTfkDQUP5+3wx3Fl5I/BQ0mW1DlbHLA/n0yoQ7cSq59pJQOWx9q4JTJsRvTP13m2mWoE4rrp0mXJVSs6TCtTU+N9GmACWT1Z+ytTk2qDAWnExF+GicY+ksiJgciGjX7uvQlMGJ4PlIRd51cFx2P4u/DrFe1Mglbo7mTUxGCCC7jQ4PCScfbt2q8O3FSTfBVprSCpQtmWrQ8mgiQHrEG0Dj0DWbp47ON8000v+rqn962OPPIezsIoKHnOhol+7DzBaDi/yaKhjI1g8D5fdGlTbToWgDuZ45KeAln/mAEvME2xRkxWK9/joWjZWlvO3gDoSgTqysfOtfFlWZcNUXQnFOInXurjnh7S5uH8eKe+NDIdHioezsFS8qLwgylg2ajigfLZclK7Foq6Ez/IMyNPzNN2vTpzx7qyQawgBrXvy4lK4Evx9Uep0cKCe9M2yPRGCKfJyhV+VeDtDvT7581nBNPBswDaY70wMWEC0RyksIm613c4CxI/0cr54E+0+pw/qccT+nhPq0wqexQsI0ivDFGWo1DODiAA0pAdKgp67KJP15pEQLwsV0gP5PeCVKhkDcGIpnwNhIYHjPiAyBsp4DPL6VLflUHjnYQOIE64O5GI5KR71oV6vjSi9QUNjaWku+oNeycXSLBYSuQ+EpJcSOvCCOe7bXFme9hKdDayWlEnO6lzcR7o5VPKTM7wxZczWDPyE67jP082d14X4woXqvLW1eeayEy+Au7rLoZMwyf3yMK10iudcmPDcCTysM35JM3E9OxgfGF7cASZ8uZczbZ8/eXk2rRJnrgpleVyAxHMIEvLBRKovIq1D4CJPj/6BzrLN5CugLbkO6ZMkrzwPOYKZ00/dAfk17g1ICK/XrGPxdSu4I4hU1zwoQFxv9tMhR05+74KmeMigDFNcW1HKxj0JCFOGA8EIFS66l0NwxnuumEWNUEh9oUPhCtcKWiDc0gc8n3jOy1ktzxkhCx85APjiguBDIJ4EFcITVEsaUOKAdUybmxIsb1Bk2vKN69gAJkBEzOFyCEbKhUzuTgJwIJGvv6hntfadQCnbNceXXaMhBD6kgXCp179KV98HfuqQ0xa1c+K2R/mXLp47geHlhPfUmtcnpWGQ05o6WYC1MAwlWQtF49liOeXpvEfAcApIWVQRr5hf7R4Ek2jRe+dQJ3KRcWUAK95DqD5wHMwrgcA0MWnqyVJV2Grq8q/l14KKv8pJXC+i++h9q3dSnVAnAWdc7+k9qJ4pY+lBZHcnAPVq4ecUsHDFPZDHiWxzF9CUdlOekX7uSqBRX6eDfbVJ0S71sLhKGYo2A8KPNMr3DNoS62xwDqERjmfcKYIDyIVMPbzlr4Sc+VW2bjlWxsrF9HK418V+GXu2mQxFRJvAZXXNISiRNSuOD5zCGxR5dogLUL5ThXMteh4WemXVP1kdqY4MJQSQbadkTePCObkXuIY+KG/xQlfuScf9OiVWFLBVT4VTxlY3tWWXCYtWwejh/WXuAMpCMMURRGKkxXsYCcSW/s3gg2ABxA0ziT4mBo0dlLf9kS+F9fsoT6tcRXwg/ADuS8dz+Me1iK9rfSYgcGJO7y1sOCBaz55z5xBpAxG/yX1biLj1tCDmNoKuP1eAuCnt77GOpXN58nxwuUr/fQKdW1zj/ttAXrbWLTf6p62jvbm+FuNU6g4JhiviBl4j3Tx4K1DlGvcO3wpXHZqj5FWHzq12NjC+y4psl3ium1gEDJeDIaQsCXctTi4ZiRkUDxvOQGlFg3jD84IA0TuLEGxRT9lb566EVpYGrYErpR1ahTm9a2XNuywdrggUXG6r5tcc3I80/Dkgwrqm4hBCrOUHMgI3hYuE/D4vdOG8eU6AIr7SyV1A3Of+cR/Pdcjf5y5Kk7scFCrt7u5wU3i0x6kD6cY17gO+i0AA6vGbNJJvD8ZG9qdUra49uqt3LAGMXZQ0n9W1CO6aQrX+3wsYDVWBdsLbNCuedd+Uc605CmguY1tY1fVct1wuUKh/uCaIRIL2C9eFuZEnZMyjoltFigI5UqV26R0Mxw5KC1cpWdyr5iRuDVc4QYTNNYyAXHBEuDxlIO8x8jRCwITrBHlZ45bk8jzPCiFgwJvJ05Zz/7bCnwp52ahDtUxVZsP/tAz8fV0gt4EhwGeFcuEKRLxOce0d15r7/0fIaUcFt4v58aeOqbtxuroEhEsrPqAkmtGShRHk+KvEPwmMX0pB6vEd1zFU4T7uzgRFwGBHc4V3Kw2Vj/UnlNNo270qwHO408Bq8BoxWIMjEbOTuJxKgnTGmVCRJ4RoTFQWTf6hwiJcSBN7mxdmvOreER0CoJMgiHCO1HbItZR6WNJs8ge4lU/rnjJFgzOoG2GjlwrNJVwdvP4lIGhKIe31r7gW0bij33Q/HGUFHxEfKMO2XC2Nk5wXub3cDkqHtJQlM0mxtR4cgMPTGCHHKxC47tSmRi+61t1pUBWqneEsWg11olo+hqDczSl9OVuKLpzYSJ+86rue6xD1z9GQ44SxRHDRCR+Al+dkPAfAjTkqyOqMUTtCJT7tI3oOfFOTqA7hTOhA26IZG/YgGA4aMposgXjWGi4QypfBMPjrjR0ckyvIJf5KYYGfp+MOqFzNTFKzsTRPAMLrZkwTdHpH3DdpmBJUZkObp92Ufl2IdFKV61ARNCfUyfGoIPYb4Lhtrk/mZwykZ9KvuxZEeE8TyOvKrz0Xf7SFt5U/W5hKeu1guOdad2/cHr8Z6FiOzNvq0BAu1+BzOKluLdzmeLb7ql9A+NX9AeeheOdpFKxqQDGiKLxrSMKh9jJkqYw/0bTu8fNXBtBvsVKhAjy3DoaqpRkQ3vFKplAZqKyM7jPhgtNvQXJlAphGLbPIJLMX1cKztqKIm4Ots8jyDKmez+Pn7+uNmRNDCKbcDziplwBMUxBk2bSlUQfkLgI2XMwq1MFx4c4yyB3p588tICE56w0I4/dtYfPnprLm7ztABbfWVq/TweGh4wzBL8cEkZdDnYC5IoIgj38SEC533wbqtHMSNIU9rU0DPIzK2NJi1I1265qpLKd1LkHH4azORVvm/mcBRxc/Bf6ClvDxi0F+X4I8yQZn+WfO+LMB8jCtuPamGbKMua2XA1khfOWZ+b2q4nSeMYk3HCl4Kvk5Hi1zQeo04eLqmRLX45uzGO5fR3SrQTKI+J0A4RIuh0g7r58RWlHH8K4n3ZRfS4OpZtEIuTlkBHESRLpcszzjLnDvD+V7Az232iYPJ7B7Cy//SK0DY4Clo4MD6yTAjwn4Ii21UOH0R35FGfJrHVf/S4DTZhWibGcpn9FFhh+/x69zg+fhgTgqoZon8TNBcwbwcB7W0lLVjLeKNiFbgrSSqzwI8tvs3iJWi2xQCVOBIt02V7wtHpvAjPxqhUFmj2IIQdZr+TsYBWJj3OXQhAP+btLk0UGAtzHh9c6Q4b1iOCuvHWPQrWvzmodc4NQbHWiKcxIQmybm6AUrQGAng1b5OgGMJ5xgg9OpCRnWoYXmEi40mjYoKKJNAAB5/RSGpzzcaZALMpw9W5qUlZrLtXotngHSZzyBjuAgHUprgZG2NrfSq1eLes37YrFExLX4Do4qfz4Vd4J6GwYQq5MLiE6pE5w2vhJli2vQVBz9WPfP781yN83FlyW4vwUR1Ot0LAETYfROBEPR7F5QwZPhMzRCeAGeIVyEdexz5AHexoNF1ApEYXgpZ7TZ0rqKe0OPcEiW4YiCN2n7xTxa9ydAYzkyQEJYllFhd9UGNL+CyOPqIbgvGyUgeneTsnlc8++cjw/2OuTaRz3906BRgykpoRHIIoihRRQZBEEFhFocdT0Jov6WSScAHwrXCluDeFd3Afl9ANsTWlsUyDvybygHTWF7TnQzNDyaZmZm5EsdC1fDRzt4mie11Zu24/cJrbYrrlGWk4RVDhE/2ptfvGwAOAMEHC5oDy3mTcD5oppmtG3rWn39PyuAL5WweDoZfOqgXhl7BpmOoHqFLQNzhUcG+OUMx31slHJvGpP7Ig2T1MUMhiR3KCtoLaG55Pnn5ahDRZi0QUFcBdSTQdWs17MJ2oSJNJfcNc0mWN0LwgCa7hu1jm8JkSZlbcqrVXkucpiu+zKHFNqYyMfLamCcVNy3AI9wDoHDOh4thPzyGGWs7wbQ0XeBekeSg7+TU3tEh3Jyub0Tghbjehq0l7/AXUO5Grzcs3DkaWXGtdq52hadIKKYKzQo06Jaag7ala6nQDHfmYFSPI2xgvAP5VzlR2uxqOYoXCcgno86ex4uXLAfGa/xe3B8dFiGyc2iprJ5wzvkwigHS7fADVAvI8+5n4XPXF2YxHMQWgDPvKuHR0icJihyAfB9QZQv2iy/jz/K2tvbqzfejmUxCR8ugJcRQP5EsLrmYU4G8PltwWmkwfGuweUQ+cY76h33/qYZIl7UGpzy58C1PQXiQJetuMQp2iKAV1H+KlTTyqGWxNngDJGiBrnLwctaPBTgWC+B53BAl6PXwe7rKbSQ6NBCligQpECv8DLOC0B45FUps+oMSJoelrQ8Pe4RMC0I+1MQwiIER+6iPAH1HiLec+XWBEwrCuUqCQCwMOWjQT0PoL1OKp/CNfnnTB3QdJ8LJPzyZ+47uRxyAdYkzHI/YkLXO7s76VAaC7hgEHfvYN/8DRTITCryMYcfaUQ6XOu9MoEIDs7L+4D8PlKy1Cz9wvFov28OpB+lA1r5xbWA3L/O+AEtocC1wB1tTK9cs4QKKNOKuEGTzl/cOF2Tf44Lf9kOkW+t+J3B8jhbYIJ5OQqPAooqdATqH4AwcS2l9LMae4VpjPJFWWn83N8zL+4zxgjgfcRz5wKkzgDE9fjO1LnURri4c6GBc/8yDA0V7k3AG7wov/0GNFqELSBeXhagialDqHCtv2vCVw4RPk830qmnVYcIg8PsjPB5nnU/LrQ3G8Z2dnbTwf6B8pO/8Ly3s+fhab8ifFv5K49e75rniZDjsg68sfdyJ4ULiFbNXQ7B4HBLPRzuNOhUBpKkjZyuIkznFMndeaKkZYD063l4mrpmHUHh1bp2BN4T6NSADpSLbAgdV+ANkjAIbcUFTRNklfQKk7rnEEwGQGwkEjMhOOgviDwQVgRv+bfeKzA4djxHWAQKHn5fFzAAfnV3EuRxgQht2kvNBRCldOTv9/6uuDkFqGNcT3NtZaw9nwR53LiP+DFbRd3i3kHtqN9D2Z3HR0e2loW4tK9pLBY9Q0gDePspIIFbSOQFmZTOtdh2IL/cdYKzhAHOEuZNoZVeLdkQKE1a4ZsBCYcrwfItvNqEugCGD9cGCn+ucHwmpKVdtSdTgagqaVr2hTsJQpjUQWjpgJiGVP0RYsmESyEIwpERexoiuktoMY8qWURpQc5Y8blHJeHXIj3KjeAgLul0cqcJFyDCBtSfO0EeJNYTNMXN6xOQ358EECnEigsgbt2vCaJ3C2KP+yYAt7SRSVfKpv/Dw6N0dHAoD4+/vbnlOLe6ejpNDJT7WZuRWBMUOAicNeGuCZpCnCXebwocH1Ww2Vy4qIXvE8rXKGCruKjipppW4Ps0YUZZwp0VIsu4dooJ7YSrQ5spdCJQ0YKxKagxuyXgPZHN6EBUBdJzAXP4WgRrV5gEtTvJhtc94XUflQCqTEm68pOwscFeG52Oa+la4zDmqqaRCxqcj9tUG0zPxRVwf6WpS+7fCSxcy1XTPQlyIRH3uQAo6+/vgXgOaIoXEGEpj2mPQkfMUlmPJXwaI0DghNUFs7PHzsKh/o6ro0NFAL+Kf1xMcTUxFZATuUplvwZRbssHvzJ+EHwdby1cZq7lZ1DGa3I58FR3QD28X9vjnwUiHdZHOeVRvua6GRSDMh4PvHLFp6C94j7SsFZhpjFLCnx3aosAmpfmy53JNFwAZZGzc2qcODLn6dejADGWkguRHMr3bwCnIT+vsCOuvCJoiJ4Xh/QQMuEiedsqgF/hQbpMiVZmj8y5ELMwwhzjC7H5C/CLD5QF5HXodP9toCxTNZ3cPxca3Ic7C3QSJk1Q6ama8igeCXUsbaWnt49IBLW4Ozt7Mo0YzAXOVr5Ggo987VqWKcdRjp+TIA93Wtg3hypey3ycjgJyIRo4dVx7p1mHKGfeHm9S9jo+OwmUvLm/LcQaHJzXu8zrLMnD37k7m2Ch5AVCAukBOaPbsyrfhpBCAJAhwUJ78SKH87RdwITzBgxBQ33xc+B9ka4JHElas+2raGgykSrlLe5bTn7EMNSq3uGqZS0dyYRrAogqHOm/iTDJ4bR4IXhy4UM7RO2bhBLlYTU1O3tj7UqXCOtwfy8dFqbRm0In4vcuk/Y5xREud5V3uhQLKfM2awJi1p0C8yuwpwo0pQeT1QHhkrdDK54Vrh3a02zPW6H812i8dC2otempcIYgOUhnqTk646ycum0s9gnQjrkmADEnpkwyKlCGwDbkCBACmEcIGMZhDuUI4g4h4Tgxh8DgPenoikO4HEpNN+2FMRkCFjE8jASM9P/jo8I8KxLDnLLZEjFPk6DJIfLCNUGRZBuAHqLgqF+TIAii6pT2WaApXSD8294Vz01xAATK1u6utJQdBRJuFIxycv6xtSl6dAbRrm1ty3PGdK33Od3w7hSXp28O25l3AGlZcrUyEa9wAc0MDODvjuD1eG8KUFMTRUX+J9Gc5R14KgDzNf+CoZkyjRR3EljF3P2GoTR9Smf+qppu/eE0AFmnNVg0VDRWIC4nFns2QSKkw4TmJAwsfuEkNePe0yaOpwvxmhZjwsXz1NvivWsvePmKXhz3OA9zFqCekZ85FcFc/MUz4eQ4sbWl4VAmpWEuSwOI62kQDIqm0UkoBNQ1FQNFsXat+wPhpXeYjvsH+7ZXiLIRnHjHNs5SzTfajl67ZRZk6YOz9nI0lz2nh9zlEHmYf6Rjl2oeJU0qjU755f52T5zctYPFISgNXQPeIS64etLNadTBzY3ioYCgTb/XtXBRMhscDnwL8vs6WHmK+1ZGXsDyin+4BmgrX0O0DlENXMDUICtWGzgS/X1cq9CcW51gECg5xHMImTqQlatoXB3vURbSJnpoMF4upYP/a5jFBRjgQkphi16kkwPy+rXyyvzOCkQpncfvLJxPhiYB0sbIBVgeWetWwmXVME1OwuXw8MCFo97tHx3a9LMJkCJcDvX2BIzYi/rlTNLkzgptYUmfAhkyy5J5tjyrvGa+UI8ybmO7WRo47k9wBQas7MU1wNMty5FDJ1pxeiweGqAYUzUXg+5cK/kW9y3BW746G0SE4sql7hy4cQGXg2Mamiod5JW7NsECgML4M8iJMoNAHtcmRDb5G/OKmAM5JdOXAgDhEo5Q5vRzJGLC5fnGIC/OGh+n137FkRdpl3E6Oc+pFDzhH/c51J/bAZxVHVHMFXU3OCUd6tUkPE7TYqxllU9jA2fAyXkQRuznMr+Dg7S/u6fnwEgHoFynlaMB8vqj+ocL9b8JKjgLaI2pFY7ncObXGYw+Kg6/Jufv60IWucaxlqdBvpjTU6jGIV2SibSjrTt1GDlY2ZrQT+EMD1wzl8Op7cZ7IQCXSTuK1eTyMDhDl4pnf3Vo668oTK1A7QwWcSw3c8GgbcwpxNQhBEw4Jqx1F2/NIVyIak8FcnH4hYCx0OBFQHwLa+9UJsWPOLhAfGg0OSBUYhobsyE/kCoETi546tpIQ5LeXMSTM9OpKF8T5ARG+DhCs1WGIh1cgMWxumOiOeTvDZ8KQll9kNY/Dk8Y/Jhu3t3dVb2LGbUG/mm1XVY+/PjyoDEh0uoMYEk7QsyxqIs6hsvLTSdSgYLQraFxelZsd1k8L0lRHnlb0DOWzwAe1aXMH1VfddSjp+L+0S553nU4J/UjxoQJZU6VeN2tlPAv8jKUFO+5Al0FbqtQy0uvXWmTv5VDOLIXuosE5eqptAHpsAwBGsjaGCiSOBGKKlYBgcIfzcSfFTCQVcukDh6UMHXnAOHmzFcXLvVnz94FDFeA0RjOKRU76QntotwGYFPXWRKU50j50SNHU5EHSYVTNHNIeS+/J0B6cY37gJOIpw6F3HICou5cDb/cK88SHY2QM1dAdyHsAtrK4xUpHmpQROWEV8yggcF+a1bMSUWyd3u7+3YFbPy2kVKqYERf5Jm3Y1P5WwBahVsTSrqHYXOgPREwBlYGpWU4JE21I2kTxaIRDn/O7PV3jpciQAvR+FUhhFhczSmcaVK8J23d89wqosJYUQhp9/GiA9jrojy0nxy4RRRaXoqPY1mWU7fKr/dcI2al5HqIHK0cckZfgi6VBz6xM4jMEdYCuFPG53TFBUQangT0STQe5Ip4KlErCd53gtYmxBAklrkg929BUejvCnUm8FkeoQ/i6tSTZFGYQaKVjxEERm3uQstBCESPZyq+CRXysYvFj7AurNwhnORhYQyB2V8OuaBBgwmgXvjX63cSEB4cU+umeDlTookgUEKo8BwuFzSdGLkVXrkRhCocHOzLz3F3wLZyvetWz8jeISCEhQvsMt2WECn8XFiXrg7BrNEu+XOEBs88N0Hk3Z4yAPYoT3E1WsDfwW7lkZeNa14egDoCtIM5nvWKRWr2gTCCyTndyC+y8xOV5PQrz3rnWYeIRouxCC6cCQMc94VDfgaFeznk5NfyVz4c+5Lzjd2Rf6sM5bsAaqqsDOJjbh7M3vi9Oe4zd0YoqfEsQEnCvRFEKR0C6dGAjgP3CwGTOyAW7wD4BDEotjlPv3hvDe/FLJ0TkhOM55eXw+MDukKghclkVzmfXfL4ASFcgDCR4n097ElAMieFDYFwVuiUVjAn4HV/nfb29tOO3Obmru1wVqkNE/v7e0SwsE2p5W0DVAhb93lewJuUv9UUAqJZWZUctGEzgXQUlnzkwXsCGvsVLkjb49Yhyhc04PRQPgfE+Jw57q2xinckXdzXorUgp5EAi8KPHNHCheCSre9CQ86ETtGZRO1agkiZdgvX/qYET7r4Uxg+yuYZlGB1Le5bgAftiOO+LUAJDUnKo/RplYhCNEEn/xZGMwD50TCtxmiF85Ly3qeI/dld2cO0NSxpQMQmLNwFcC8fc/xFWjEzgLN0rRx2McIEzL8AT98CFuEojxw0VNxb8lZm/DxyDMrViaes89kBdnbcdI5bZ9Y6BPPmOGwSSpHO0eFhWltbS8f7+2lrc1PCZN+wxlqhPQkWqxfCw6rXnk4Ik1zAADx3ypOyRT3b6sq7HsUjLtHlCEFcY2L3MvC2KfBl6VTT83Aeydq3VkYgyhD4IgRVtdTwisxqYOX3pHkqXBXysoDHnEY6JJsJ5zIEHxADKD/vwat9VCw+xyHgFzMysvTyq4w8mJZRpBdah5x9ARJ7xd7zrsyThDChyuDlPdAyrwowHNbCVUXd9w1Z5g4QQlYBR4lc52IYIbYQ7hCaS4ALGF2Lpo56h8uowJ8LiMb39P3ehRfah4/p5PdWzqL8xK0LlCCg3J9w4U4Eva7ipgQYC1dn1u8EFEdufw8B4uYcJhFVxBQ6LD5iFmsomlqozqz1dnoTAD0QuVujXt+qg3M8YPhZo6NNFuWw3PFvOf03CBTi5u1RyY/2s/cWvQUhfIBoTytScf+m4HHa49EEbtq48zBi2AK3zThWGKUXbypMrjLib++oA/FPaqeoi2Ub6eoPPsTFX4aPyrviXlmUf987ZJm3GiMKfgJEuJMItWUWGcM7cGf4UF38Wjj9tK5y0BoE59oLeUCc8R6/cFUI4RK4ImwuREKDwUUdPD2H+nMd/L1fvysghHJBFM8wjd+LgIuyUicOgbYzWmVmcJQCi+YIm7dhEzQxbh3ycgBl/fD3zgYf0GtjOdYW7l8Jo3jO9O5MEMgBlCN3ocXm09nmivABJYOUeTkU+eoSDlxw9RbH43QIejgrtJi0zfHWsFRz+i1I0ASJ3enGXzWk0QD5i7jvELZTEnWo1FhZF3ffL9QZpf5ch0BEEG1OMPYsTOYCJRcy+EJUufOXvPdbHiAwCL6Sbit9+bUCV/1ceyne89/yV5qFtpK7PG5Afv+bhmC+CkMV96aHCAdHqhN1OaZuwsHO9k46kFkUg94mGM7IG3QGZ9VcSJaiCDuG5byIAXVcUY96uErdCnA6ODtU83Eh5q4oI6+/R/aAviPByMv9OkPwRQmKV9BsFTzcienxLlwdzO8MaZwAHclFSbb+WhAFCdcAeQNFwXLXCU54VYEckaUgcEGDgIl7XADCRSzjxMuzuh22ENSZDolPNI8KcZG2vWoBPSfywrcLIJhU8Di6oUBnvYdyIRMmVS1BgdmsrdJVwbWLqvbRCXIGy+sVEM9HmBy6tbqqDt29Pbr3k+OOVO+jY/+A2WtdwQmDiWflUnp0XJIGFFoCuK+W3++NoeyvBPxivRCOcsTAuMej7ahLUUfiEwcc80w4uW4FshMfKHvuBK02kAC0tGhrKwUmIVd3Vr6aK7WCkyGn9ehgAPNXInaxMDlvFOU6BSIe9HYss/UYXOvRSFG+4D+e3Qkvck2pW/s2QHsa7s5WQkpmhcyA57pfgBB7FigRVUKrYTqkTdK8Pws0S+nTwYmwKAuEqHRwPEOQMEBARYARvuWCSLiPd+7nAo00S0Iq76l3KXAivSaIdIEWs7whnCSI1Dp2RTN5LWaDrRAmB/uH1MqwcHC4n47sIB0L2gZvopkA1CHqHHXL6ST8TaBl4XL/UsAofDh+imJEWDa42gfU7eUJcMrrOpCcueL520CUP6ATP1SBMGU4qyd0W9Co19tu3xjIPnffF1S71jzlPKe4z99/S6gj9jcNob0E8yNc/IQ7ylEyvQuYkpGNEYrGYy1MOJ5tSpz3lqan5WtghE5pLjaL1AGCcQIsHeG1zWWEBESZOsFJ79rBFwxy1u3h0X7a3dlO2zubaX1tPR3tq3wSNvt7B3p3gIQq4pwMQeTWoxcOjSH2u+Sg6hnU6xRCODTB0Ab93setcm2GqOaiGRvA26nqWvDdyflEOElotJWlI3ganpbfGw0qruHuUPqW2gt92XRmeVnIzlkb0KyEJ1iPfnHEbaUj913A41OKoiR5L9IEZ3nfBCfHcwY9KV3gTXrIJsgFjFJTw4hodY0G5hoCBheNx31Ay49wFpaX7iJ9X+8gRlBWTcST98qdgDeed+cwURZcHZr8WqBXh9JGlpdX0sHefurq7k4HB4dpdWU1ra5uiOh6pK0cmF+9SUJTifrXoYWX2js0qKCBFi0UQahjBSftycq/lB4RzsIKFFPCWDeRroA38b4JIlwzkFe4gCytLO+AvDzfN3QqK9lFlmEuE/TEqrUgTOziURBpeDqe1reFNsHUhqBWJp5L/r5zhTsjOE8L8GPxPHwl7VOESCNRF8THWEuMt8TAbg74M2BpBKlkGHPJixxlqPpVnwPI0ndWl64E5W0ajPtHjxxwmoBB6GH/K4A90+ABJwqOGkQeZV7n0t72XlpZXlKHd5R6heu+3m4TNPdv30k97A+R1rUv4WK2tuKEC80tzz+ETQ5N7Rf1bJXFnhzsXaGd5FARKIUWE+mUgMZJOXHEV9vr12/r9FbemwAkW0sP/+jDo9+OZxx0VNxnNBx1AfL2zP3zmaFWPPvN83b/diAd0oWWPRy4DfRm1XF/XUmyyLoCEZardakK3NROAOmgxYABNJlwzaHbwWt7CuRIagIqHC6HiNPE3ED9E5VAPY0cGoVJBwETBJkTZh14h3DBGRN7t1e8C+Kwx8qzjc3oJpwD8biPcFm+YhgXMMVzAxCnE1A2IM8zFzJNUJbXy4wLIO7a2mq6c+dOWl9ZTt093elw/zC9eP4svXgxl3Z2t9KBTCR2OVuVGoA0oizGoIULMAEkRsNRBsIBHesp7xxnUfYcWn6FyYkwycNwz3oX2jPA4tQqAY25f/l8ElTeF82c5xtw2rRy/r49y/b06uB5tkptq27fFMi3R/HyndmdhEvAKehpAeFwvhpYzYCDyXMXcCKjNyAX8Di887R9tD3uPY4Lm+a0rdEbBMZvAiDmioAhb9NgKJtrMu48XFOdW8xVhNWvhfOZoIhX+gO59sJ4AdCUtoGK4uXq8F4QZa47NJ4Yt+HenfIX429sbFjZe3v70uDgUOpWm6yuLsutpONDX8tCUyJEwjVBCBhcCBMAOggXQBVwOVhPX9w3QdQ90vJn5UH9SjS2gPe5SUvieVwP4/5ngcjf4p4xTl07zcHKwl9RpsK3uJ4EzZlHu0CDndiGIITqQXtSO7eyNRBuxY7hmvKphm+HeB9l0bVeQaD0A5nt70vo5B9pANGYVQDx7h95nBXqErbeW9aFUmhMVX/83B8wQm1BlpZu68UPQVF/F+WAofVkLgjSS1ziA0cPFgTIc1zjPoBi4+XO34cm0MmdBoeH+6lHmkpPT4/MoN40ODCUBvp7VSaZSbs7HqYYIG0ChEiToMlphfd5GH/n923pGs5KyNPJ74G4t3oqHkectte9fAbDlDfaH6Fj0CpLtTARr+4PtPu0QyehkvtDk+H8mcKUdTwN4AEzfTK8AE3ly4P4vYeq4zUg569oQxyaCC6icA0H5GURHXnikZhnxpXMrUmEYL+6fxk5wgR7NjVEQFkJhAiNVjKGA+977HoSUM664KhDjhjA8mqLE/WJhvWriwAvZ1N1QgDlZYdQ48ApwKaypRH4e3csPrOxmGKmA2ebiQWhIudp5vfgDb4zp5/cKbY76lw4C1c4B9VKSZ2TCUH+7AV6+fJFWl58mZaWF9PS6lJ6Nnc/ra8vSahsUfO0L8Gzu7OXXh96vXJNBKBsUd/TICdO6oLw0g8V8/e6z5msWnf3A/J7IGgoCY/gknNkYsZIoVuOIDQ/vmoCo2rT4nQf+ZwVwI3HaCHXIIRGLjy4D1cHYVRJuMt5z9Otpt0E0YkR91iOA7JYLGDkVYQJ8HpWUw4cn6X+5BEOoB3N3KEtMxdAOGlFWYTuasMBLhCKhxbgUaCXl0XZHDHNUFaCMDYkpPA9Lcdz0eStdPKyfRcIoXJSWk6k7QRQgpe5VdkC6g0Ds5UCJm+8ws+ey3z88O+SCM2vFad6n0PgKN7nrjO8tuMQ9nckNHZ3Uy/aSl9vGhsfT9NTU+n89JQN3Pb29qSDg6O0tbFZxCuhUx55/vE+cJELoMZwrXqHMC4hcBVCpVm4tLdbnv73DU10nmuf3wXKtPNre34BIWCCxk+Ds+IleK/OM7l//V0JaOO6wDIAjZYHppJNSMQr3nkGr2Wf09eD2NydHZoIBGTR858VTkJw1CvCmOtAlCWQVj09FzD1tvEG4+rPFANH8ubMv8wzz9viFes06gImrn5baiOK3bovNZNO4PGAzY0tm/3p6e5JvRIqaFfbW9tpc3MzdUmj6evvl0nUp/e67/PvDTUBbe/losxeTqAocusdDqgIXF3Cv7zapQJ5/JPAw5XtyPNp41ZnSbcTNMXNhcp3SRsoee6UhlU2jtMz5mfBSLPu2oEi5M4jtzvkfMj6EDaUXxpMqYZG49hLu3MoKxpwbJvWgllZB2G7YBXuNNcZKKhDFJDyWjyu9ua7Q6RtI+OFHxA4yCEn1nbwUlUFRDsjBEMhyPyENs81wjLAG4O8NnNUZBkChjC+GIyw/nyaA/JrOOp9JI1lZ2vLeljS5aiEI9kRa+traVP+AGMrvRIqimXPTeBpci08CmhqYtTkKE8dok7E8zDtrh63ua2q5YFucmb/tuDpeqJN99FOAfH+u0B7Gt89zYBKx1o44GTe9PfhmgDa8nJ6esgbXZivLhmNKzZUznwkqOaU8zEVZhB6CkcoGtoGduQCMZ5ZO+BrW/TFRdzneRCn+1y3ffaT3bassejR1RzvFM5s9DeAKIcRpK5WZsorxz2QCxGxsf4UUmUwuxxk1bIM/AaRe3zGbWoBC2j11jSmbh1H4fzZVu+CXRMwfj0+8vSCgEPInOaA/Gp/yhsM7O3upeXFJTOLDvfYxZxsPIUVuFvbW2llcdkWyFl8/ju4Jqi/Ax/UvYoXDxDlA7mOv7LsQPXeBXjeTgGczdtKX6pZrHXBgbO4PwlOet/UpnW/0/LIhU8dKphppcE1XBXIu0sdu24qYxunwSkosHTDnYavPKy70g9wrioAhoZJcoC5WwICc8ciEwa/cAD+EgYmEES+ipOnFSF72Z7fJY1HrkdSIu5VFQsHRIrGqDawJ7+WK5BN+mcQMLlUBhAmnkPp6vWG+QCRpF0NWoj2OFGeACduNyrzNuG+3kZRHvcnEW7czwVIfLbEidWETAadiNTjZvHIwJOVQMIdp4XF+bS8tJp2dvetI+jqSamvp1dt1ivTZ4Capd7ebjunZXNzKx0dHFXq2QksqyKvHCplCagl6Lj0OgZhVsJnEOEq+MnuSyjTCXyV4ZvTBk56l5cNx3MMvNchwoTLoVMcwPmLfDyvHKppmo/5B9SyaYf2JH9jkAk8L5XYQ54lo/n5sioTjGx3TYgpa0QYmNec7gmJMw3ITCZfhYgjb78HoWWa+Lur5uPPLqVN4ynAynaCkGkTcq30S3c2gJAocxkvTMA60MjuHDdcwiwK08gc90VY/cqVTFJZB5NtEfB3LkRyF5D7kYfN5oAfCZf1tQ1ro5GREW9nVWbvwM2hPQkT1q5g2p6TY52Lrb61vU/EqrvO4PWpQtQ1IC+zg6fpYar5uB/xwQeaXZkQ6RZ3dm/P5WuDyKs9TwfaMNLpFKYTOC234yP3K8vowLumOFU46X1R1izdenLxzNXu5fLwnaBe1m8Dxm1eACrKtQSYEeEQggImcjOkmSBKUFrFHeEZjwnk5y5UWPLxNRWYQDEwWlefKY+HrQgJK4+XNQRMhGn5FeG7IEqVjOQrqNODhdDVQtSr0wIImrzs0gJ/zog6g7wOvAoX0BIwJmQKP7txF2k6Q7W87b7u4l0OEi/Fja+buXT5Spo6P2mC+VwPtT6WSbQnYdIjoXKYxsbH0sjYiHUEbEpcWVopGK0jUmpAOMexT8Fb1uaiaFZWAeWxuuglfoGrersHPkpcuLPIFQf4vb03L5UlMlc1LM8OQD1zoRL3npeD06C7eD4J8veRTisPPSolvy+grFtAe/rWwahO1kEVfqRDSNghXCQTfAsvNJlOTWU8CU6rM9DCMmFbyLLfAiDAVrEJA8NylxegWhjMFU+PShUMroci+dY7G5Oxe8yjYqmxPXt69QYt7vQi7vH39PN7mDCHeD7WOwQHyeYOoH58HB2NzRuc8YgA8sOF0CvzD8iRHeXOvAzy+oTmkkMpXLz39PBcESq4KLsStjUpvFYpbV0MZXPn9x4fBzqZseNMDjQTBLq90zOzQ30S6K9fH9j+KZLmun8gU2hjPT168Cjtbu2p6j32LhzQ2oldccqb8us9mlIQv7siDJEBGMTKSoJePwcP7fhwP0unFVG1sf1ZxLdlLOaXO6+77ov0yQd+zuRGCyKPXOjA/PhzjXGtk8DpnLwzKNqiCaKt3IUfN00uwOvmnanj0arIK8WlnaHf0vHsfuwyx7U638w5rjyfqENbXd4QJMCUeOEALn4bCZcZBAMrmhwtRA/uvXggwIVKpFWmjReuvlSmLkEjbl04OOTElZenU3jPkxRj0NljQOLFuwbnwI0/RJwS8vsSWj1DmUhHoB64EDAhZIyZzBX38m9dWw6ij0FcetloAwfHRVl+eVhY8tje3rI1LHyojHS7e/psF/OO/Ii3tb6ednd21C5daUP3Dx8+sKMqIdocmjEgUB68tYsg7/WDWVvPRkPgvGyZVpkNRPQSIBwhqtqac1yJ2XVFI8I5HkoX4M8lXby2b3j44VF52Hp71dOoQ92P+FHPHAjVCmoP+qe8cvpx/zNCQzEaAUHBwC7OLIWibvg7nJ7QWej3NIjWbEEkyiW/D3D/4iGwZeDCw+4sTClMcD4uQgCcPwfEOxzeHrdaNBozGu/ISczu60AsM9vs6o6D38Erjmd671yryh2Q31eh0bMNOsWnXtSj6kqiidW7wTCenzvo0AVMlSn8yjOChnfgRbWv9JZFGgq7vLyclpYW7fMexzYw25V6JVxGBkesj7CBbP2NDo2YJrO2vCJB40IHKPP2a5ujbRQWWUdPH0zMNe/5wz8g0o90ASlW9qyQVndb4az7Q/CgKuVVbDGsAWl5A5R5RPnt0hFCa8nLFnwQEO14KoSwQWNipip3il62V+TXnGanvPJicQv/kBzhccZHqg7hzIEv4cjjRX6edjNtVt2bgGHRM/ICAVYg+YHjri5fRVdeJQDkfAaEiO7KwjqgmVBRZohwOeCfQylN/Z3nHWl6eWiAEDYs5GJ5Ok/hbDZKV8XSM87TYpSIz0Si/luaVn75Ffl0ctRFuVo6ELZ8W+9Ak6VduAD8O+E/C9YIES+PbwLmCHNCZYj3EI4Rjz21XJUICuYWd5eb8VQTFYLDm1jHwglx4IF1LH19/Wlm9kLqH+hL/YMDwqXqJQnMytzDI5lE25tU34RBgLJoBMuL8nEvBkLAWDQ8lAj3doi5SQVvV9e4PJCVv6gsLWCz7QXucjrJwYROce9pFLcF+Me43JN2bwLyjXdOb2Ui+X1AhAlnB5FnYO+tLNSPUkFFpSvBwzSDp63U7D6cdYpCn9GzfKDR4DHT5jATCxx2qi/+7koTrlPYNwf4Litw1TnkmeYZu5AJhuU9vh7Gma1aSIgiXBM0vbO05AdyAwEh3BiPQYCUfxbDfiEi0rJ4rbKVUH/uBOSj6NJ4Il+PiwvTBciFSx0og8/u+H2diNzPXaSduzKeazEc7dASOMU4A3xZhoOQy7I583o4YHRsLO0d7qa9vR35HZlZxGzQ7u6O0jm0Xc07Njt0oHwO0t7BrgTRtqVhDGJpkViZR/j5Vw8kzPTrfKwKyNnBVwiSYvsCKDBhI+x6WiUYnQnvwJECVt8St6xLME8AwtDig7igY75/cQpQBuLUywKU6Xm4cED4xxVtx5ZnRFqFv5elCrSTu3jXFIbfSINr1ZGP7Va2ZyCuzQAPNW3boR0Cgs+iTkA8l2V1qD+XUIxPxvs8sbMAwcMBMF4T1NMNwmkUJnrONRzTCuRn0tnyiooTlhAUHsLwK4QN8J44bwrE86vfWBkbkglhkguYejhehSChEWLToA8mli7Ama0K9TTDhCDtUqOhl5I/TKc0cK5deNk8D1/hy5T/voTK1saaCZPhoWEjzvW1VZtedtDz+nrq6e21nc+MsQAutNxxj2mDA0KbcW0EPxc0Vi6EisC+AlCoOlzLsaEShwBtTMXrWwXqgiSAj3cxnlAFnj2800v5Ph+kDciZhPchJOK5Dt4GHie/z6FeoiZoilem15xCK4pdywf18cY7OFtAZ8DVXZUPSz/qZzhHRGVhKsFr0FTuHFqdLdeTEjIGLwLEfe5ssVVxPQmi4HWBUodAEEC6OfCYuxAg9efTIMcN96fgqgWE80HEMkJeRjc/8sTy++ayee8Vmo2nEc7fl2kGDnn2vDyOfotyuZBxcAFjwkVeLHxjcHZdgmVja0PC6dA0E4TK+sa6wnalwf4+ywNNZgjTSAx2eBhCoDOE0AAk6k2o7O8fKC2EkQsbXLtAoT45XiSQWu/eFMq0nBZKoUA96iZLJ4h4TUIFAD85EwaEgD0LdGJOT1edDm1buE5gdSw0NeJEubwDLsuOZQHU/QPwi7r6e9JrD9epzFWQLLALhbOClVB7bAHhmoRC7ldnOgoTjZAXLEcYrz2ImwRc7b4tL/eP8taFSNPqV4DweR3jlnD1sAFRVsLm4bkvNY72+gLxzhuH6VwSgKFKBgsXWg1AnvXGc78qweIXROTPaDBcvVz2iRNlBYoxRSyA/hUj7exsp9WVZTtMe3trJ+3t76fh4dF08eJFmUrDMoV2bIwMU2tv7yAtL66kg120lsJ0keOD/PHsGoz8BZSHkqrE6UjC6FDx/ZXXy8OFA/L7si5dKn+0fZF065oDNGRf/bO4Hj7wkp+SFhDlDOA5cHgShMCItM8EmOTmivJYvDPGFU7g73A8h3O+IV38Q1CUebjDJHMNBAf9+LPjJPzrkIfxPMowneKUUL6LFFqMQbymuME8OHqiABrf3IkZqoit9D2suTah4e+rV8+jFAyeDhCCwsLoJ+IUWdk17s8KZdzOEd80TYc8EvhDwHAtcdkJmoRKXMP5c9XPTSU5no0Yvbn7+3rTzNRUeuvmzTQ+PppmJVDef/8H6dq1a3p7bCYS+4kY6N3f3U+L84vmKIZS8pqYAPNyRf4At/akpmC8ZlfpRL5l+5ThO4LKS5nzoEX0FlhecsxjBUQeAfXnThD0c1L4EKC56wStdOxCOKVNSc2/Ux5lGZqcheC+xbUOeTmqgqF8LnQIg5Zf4epQ0luncno5ToL2VBuAcp+AQ4M6kmH6JsHh4dxRtnAl8OAeZeHLtEsBU4Xcq6nBQygCVYFkt40Q+RMtnD9Xiar093dVII1woNudazBoV7g8LYgXx1M1nsc5G0QZqTNpHYopvvnmmzQ/P5/OT51P09PTdhYLYy6MtywsvEqLiwtSq7slbMYtWz4az7R0r5lCPs7ioDQpM2VsKJOVWj9sckRIqRSt8piwMIERdbbQfmsJltAKIjipnawstbjGMJStGN8BEAxnMVWMeQtXh7PEb4MY/6slV+YRDvD7kunL9xHW3xX+MjNdKwrHszs7RCqe2Y9HlDNCWTZ7anD6jTJUwJ9FR7KtFCBn1ibG7QTeEzqEICHNulCJgnrS/MT7/N7DFXfmWvGUXj3NYJo6ED4I+SQ4qZ5lOUrI04z70pm3rm6KNIGa3ZzpKiIOxhFOGksgTU/XcQFA1sYvcmKT1h+raO2j6qRY3OP034LxiYm0u72T5l8tpI3tLRMWPX099rXC3oGeNDg0mAYGBtPY2Ki0Hb7hfGTaDoD5xOCrEi3KFMKvBlndDw/27aNo4QOtQC4ZyXSA9gCWV8bTkbenXeZZtg+BEcbNgqDevi06a2j3byVMBJGWXWkPa/nOUM8bARIzr/6uLKMJF/GDTWpkzlBROMLZLFDmd1aoCrYSIv+TErR8i3uDuoCpA20WDRq9fx2q01lIUDIqHgVe2AAvZF5QCCP83Lmt6ANLeqdLnkQ+WEwy8expOkRR87oh/KIOmbfln7v8XR2IHoTLvQM3rYcC6s91CM0ldwihMrVwxtjHKhQMbEv5C1cAuKqWyXHK9fzkZJo4P5lGRkdTX68P0LKTmkqOSphwoPbGxrrt2RoeHrYxliH5bW6tpQcP7tmalxZuSNEaAteOJLWcDfgyUBz552MeXkTi8S4cZVbaemdtY/FKIDQdcRuonD71nqVhrhB+RTLhHyZNDjznNJPffxdwGg6Hjxeoln0LolxVPimf7T29hZyjs0y/EzBgDf8QHs0ljsRsuRrEQC9QLf9JOPF3EcaLlku87wmaCnJSwerhkXkgE3y6xC6ezVXLmgtECDJLxhrCXSkMudJ7RhyuEScvB1eilI1dJuzhuMbALLMo+za74gTtcXLwUCE6zOI2575VILZSabmAVmh5xb09I2wKd06C5pzKhCveeoK6NwLV/YgEx6C0E45F2NveTuvL6zJbdm39ys72rplIh3y0TI49Q5vrG7YC1ypNcuCwEGC5uQFYe1DuYwmWvV2lgxru8fJ2ajodsILjDvTIercAbknF2zZ7IYg28P041XdNUA/jbay6ZALxJMjDOiNHh5jVq1Ahs2oKopxV4VaHKA9BcKfVCYES6eXpnpRHHXK+y6EsC2nl9w5FO1PAqjPiyAKeDB4n0iqjcROuhChAXpCyAhQwrjSUENTjYUu1kEp6+ToJRL1qQd6DR1uEkMnryG08RtlovBYDCar+dmvAPWVjFWuUL3/vgAeONOJlW6BGyIXLWSDyxuwoy+/Cj6QoI2G2tiRU1tdtoPZQptGBBAtHJwBsUORD8f19fWl6eioNDwxXilvBjWlOagt/ErDKV0JLWo4J8qJAfk/cuC/fBdCetEvNuyMQ32jB8F6FKKNreaVfQLQnkJclDwPUBUUd8nSA3HyKeIRxV7yoQDW/nOZyaKpjHSK/eh3yMlbKm2kvodHYmEybdhPjNNUykFbgLvLsasu8A6PmEWtROkKl8ILIC+TkhXG/QLq/owi4SAPh0l00DhWzMBWzi/BOkAGenvxMGBWeArLEQdhR34hXFKcFnkaZD8EiXYDw7vfaTIj+/n75enj3tzt7rkL41d9RgHBVQLjw9+bgQgQYHR2xsmMKUdY9aSmcHgeAAzYeYr5wmDaHaoNjBnFft7SLU/IHVwril9dpn7SzQZW8fYB8jA4wmpBfjO10gqLjN1BrVIRXWUau+AtzRbpBc2cZNyFc3tZNUH/P/UnrZcrw7WlGOlFGL3fpHPwaYeOaA3WL+pFODrlgzNNoSgfI/cvwOHjQnft5Gu4k2My3AUK4BCHkGURhaUzA68z7CFNkoDvi564OeboBXd1KV44lKRXEhDSVK4pn8YM46wKxnnT9OdImftSFMOECHFmlH1faJ56JCg4OD7jxepaj9ISLtImA8+dmKBI1ALHeW3TrHgfIxwZ9cZaSoign8+fK0QUtsHcSLIev0+7WRnr67JHMk22ldJw29TwlTWTmwnlpMjs2gzM5eT4NDIyY0OH4hIPDXTPvnr+cS8vLS25e4Yo6BQM4uACjVEx1I4y2txFS7EuiXpTO38cwEQUkeusYBO49ETN5cpcDUcOf/USkx8yXl8fDVIFcSZ+MhZ9iXKpCXx2AdqtqHKULaHoXrg7Wkck5U3oH6zUKqJbJ6xR+3radyp0LDoD887A850IvL19TWQH8w1m7tzQYd+zFyh1+1VJkkPcklp65MgPKiguGrENemUrF4opUy8ZOCIOzwtv7CFkCfmUDR9GpTDVsLsC4zZPK74G8nnWIuPU4kb4xS+vda5kSu2lrc8PC2xm90mBQqpyIPFQImXyVqp8oEg5/nJgERpU4gQmOxAwIkmBhH9fhMAhnTPKXoWjFORYj70tILC8upicPHqQvP/ss/cWf/Vn60z/5n+xYBMLubG/bJkNwicbC6fxbO9umnZD34OCAtUdvb68tmeeD8Wps/r2tDG8l7krholJaW8pPjL6zzfGWfFy+sPeFD7YQcEsYW2sTToLINY8iqW8BlMucpdPugq64B5nxfBZ4k7A5EA8XmozRsOEAGi7LVIVqmSNMieezQ56+1fs7QJSlkwvgUDUjzHCKWjjoqOzJgaho7gKiMXOI+PjG1VyGHO4Z5Au/moyoFBbgGfXctQJ/Z5VSxCYhEUIgilYVOq5C58D705z1OLqCJmjD5ctxev7kSbr7zdfpaG+3KM+xlbWnRw4aQkbgL1v1CGeiQn5Kq3QhVgDKKj8c73hW99wlZ4eNK+Dx3qHMjYO0Lsafe/JI+X+Tvvz0s/TrX/7Krg/v3kmvnj1N2+sr6XCP8RLOtu21E/l7e3rTtavX0vTMTOqVrclRlcz8cO3rlcbCmAurcgcH09DwoDGFam8lK9u7bHdrS9qZZ7QH+R0fHtliO3sgtuoBbvjgeB1qTXEiVGgtS6pFcyZghC4WCBbOcMk7c5TVNZxOEPSVg5W/8I/7pnBA/j4Px9U7G57dle8glIDTEXJS+QPOEub7gqhHVzREtUH8PoBbHJFwuWCog0fjJ5yDx4tG9YZ1f0dkXHPZcBJC3MwgDhUppDqNJZeX3eqkx6K+9sx9PJuAqEGk0wnAD+8td8VnAxwLyV4+fy4tYSE9efaMN3JoYqqnytrVy5m/rm0pcrIzYwiCOhmquRxL5SWG5CQ49BqHkoMQeS1T60Amy4aExHMJi4f376bbt75Kn3/66/T1l1+m50+fpfkXz6WBbCrZY/vCQT8fJVPvyCK3/n4+DCeNoa/P1qxQgN3DPTuOEjMCLQUNZUfaDmYSs0YDAwMm5A72Dwu7HfqwZAy8jbw9W+0l6UhQ9hpt727ZObsmFFsQ4dQe8s5d6Gotl70raaeIX4At6Vddcl/aOacDgHZr5S1gtog6NaUJNPkBnfxPh1yA2KMETKHJFVDlrdL/20IbrrK8fhMQ+Rk3c9+Eq07+IOMk8HjRWO7KCvrV39Oojsj8/rTKq3mMKWzjY1EW0kOVxuXCopVtB6gTXw4hYBqd8kAbYRxIv2L6o7Qt82JzbTVtb65aOczmDOEnIkaYwNomMFRuO0NGDhFlpit3skTYY3MkTWRvczutLi6nV0+fp4f37qZbn3+Vvvj00/TN11+luUcP08KrF2l3e1PaBRqM6nJ4YEc88DXDbnnY4Lae+QSnMkr7R/syd7bsgGwO02bXMgLj4OBYzxNWji6O7QeX0lbOn59Kly9fTbsSZttbm+Zf0r3qbPeBa796O3epXAdp/uULOyzq4f37tjWAsrQYy3BoEey5I/C+cGhzuWsJHOXNGA2kFcEpWi6UcPYJUtNcHJzeyucmcDotHUAdviuDkhZnHNnMSwaeB2mX6Zf5hvnUGeqD0jGQG2k0Ae9Oel8ft6lDHjfwIo0sr4CIWlLdBt6KsCdleDJyT3pXhU6Cqp5+lEWls2t1RI8pR787SVjUIerPNcfFWQiHXCyOMmbMA8GyJ82F9SBeVtKQ0zuJQV0lXFRXM2P0ByNz9OKBmI5zZVcWV9LTp3Ppwd0H6fPPP0+//vWv0q0vPk+PxZgvns+JWTdkvkgL6ZP2MdAn4YGZRR4MaKsYIoCe3h5pHb74DU3KVuCKzY5eH6Z1xn9k8phGiomys5eePn6SbklQcS0Fe7fiddnMzPbOtkynvtTb3/xVRNNwra7u/L5L2spuevzwQVqYf6GyP7PZJgaQS3pCHOhPj+eUBo7mtLG/Dq4NWmk1A6/DBaAFUYaWk8SpM2NAhPn+oMw3GB4/0BoCo053POO+TTmiXiEYIu83TasTfuqQp+3fbm6nl0qguI/nk8AITc6BhMMFNGT2BlAvgzeEI78TdHqVC5IAb1/yoME9XYLFfQ48sRJ0T70+hxIxZgE+9/f2bUYEDUUvKJ09296Z7T0b32DPzuMHj6R93ElffPbr9Pmvf5G+/vxTCZXbaeGlzBmZIr3SOAYG+tPw6EAakRsc7rfxEQQxg7/khaDa390zQdEt7cAOwj7ckWmznw7kR94KnA5VRph2sKcvDbDWRsSGANyRcBkaHE1Dw8NqNyk2MpnQZPp7lZfqMzo6KjesfLpssRz4p3mbTA0AFB0fHaVDaXCj0ooG+rvSK2lWv/jFL4QXBoYJBJ0UtwVO67g9M1CGhnLUIYKRb2kSlXU4iXlymot7rrl7E4i6ely7rUAjrZ2Cn5PKkdeN+0517ZRGp3RzqIfpKoWAQ6fE6xAVhTlNONFrF2lFYxEm0jsp3bKn9HGHTuEC4TmSCV8+5/5+nwXtCDmD1PEhH/8typ/nbaBHBjy3JCw2pbGwx4YpVr4qyJEEa6tr6cXcy3T37r1068uv0yeffJJ+8fefyKT5PN29cye9evFcptOG8j20Ad5BaSPD0kYG+ntTb19P6tEzuNWPmV3kZ5qIikVPxEHYuHOYPZIclJEyWKlVVk6F048E20E62JM7OJCQOYDCbLPh1atX08VLs2lkaFB6z7HNDg0Pj6Tu3i4ba3klc2Z9dd3GXxYXFkybjXNiKAO4o/lYRWs4wtRQeZ88eZzmF+clvFjHcpx2hIsDlcHBcRoQhz4Fjn+TYPiRs3LLoQlFlvW887bOywZjxnPdnQXqYVUaPTO6VIV6/nXgPa5TvrkJc5LgPAki7U55dAIbvD0dqKBXkgzqmcCMOUPC1DzHku38ncf150gntx3LoNU41Xx1Zf5c+UT5MUXiPoRKk0aSA+EjTokHr2s8cq3a5X5fludc2rIvBr6209h6u3rToZjp7q1b6def/DJ9op7azJkH92zMYZ8T8MXCCI4BCY5+mS59/TJfJEzOyazpkT9WU5ekjGpkA74InXMiPLP8xMWHh0zfSggoLgTpxbAREmkWzLcQl3ivzTRjTEX9lMykrtQ/1K/nfRus3ZBAez73NH3zza00J1OLtHE0BatuMbW2pdVsMTXd3Zvmnj0zrUVJG+59y0DgztucD53JQ6bPcvLDtJMJSLSXY2lNziwKb2MLViE/BtNw7OnF7FjdnWgWCWiPGE+xLBocs3KIXQ7kBmf6LarNsZkcTuXpBATzBlgeqlScnBfggqGk09z5+/I5Z3JPH9qH5sp860C41jhkMdBvH7Er4kQ562l8G+GSpxHp4upAuKYy42W5ckOAONmrnoi/dxfQlGAThFDhaoTXXj6l5QgLzcV7BM/jpHzyd6QbgqQUEm8G9XiR/onp6dXRgdhWvTGKxUD/QBoYGbTPaSBYGZ/ARGHB2cBgvxi7z80ZlbV/sM80EsJUvuyod/aVQhO4uhdxtNaBFARIkQ4lYPhOkBVCr2wdiHDMlc97HIlh0WYwSw4UFnPMzkgV89uJ+QrLLNDU5KTtfLb6Kg/C6KXlxXocxmwIh3bTq7I7NlSGGocfKdqhBAQzWqOjY9KIJu14y8H+QdUBfLIk3JnCuZ8xZZlewh/7kgK8mv7+NwUZug2c/lSfokqO42r9AsIfOi2ZFSYv4zU5F7Qlc7f4LMumHiegel+kcQqKquU7HfI8TgaQh7OG8vIXwg7HeGJXnlZoDWRQFy4BuQAgXBPT4Rcuf7b7Vu/vV9KoIg3CpByeRx0xHp5rUVb7Bbgrn/I86+Dx2x1AnBCC4YBOz7qz3plVqfS8A8NM0Q5JWAjJekefiGDo6WXBHI2geKobx0ECrHEhT2aCKANjH9TRp9NdiNhCPOJIMESztHoiedgnUYksOFLngLlj5bN0umzM5HCfMRi+IaRrkcjoyGianjpvu50ZQ0EQHiou5WH8BRgaGjJ/po5pC8pEdGbkoixBYKYp4S9TjZmklZVFaVW9NhU/P/9S5fDT5ExgMnNla2d6JHjA16CnQfoKg3YR2km4E8ETLh4ciFJ3Dl5eB8dTAPfBkDie634OZV6ln99Xw3maAG0WrhN/1UuaQ7WcSr/gw85pnRFM+1Ea8FQhHLKsWuC44IawER56LbWpcG17hXI4qcBWsQKCiXEBcZv7xb0XMPzL9wDp2hf0pDzROASzNiqzK6AoGxUUGEEaA54MpBf556585+XMHZA/u9pewrNnT20GpEcM1a/emV4eQJDA/wgGOx5SZYbhKatNlRu3MOiLSeOfkIhjH7yBOKwarcSFjqVTXF2bYbylx8wlj0N6CDPwwY+Px1iKBaGblqNbyri5uZmezs2lBw8epFcvYXwRBLNWSrN/QNqVtCy0KzQeEiMu4ExO+d1ZRnLH+2o3aR88smt6Y40d09s2BsWsEMLJvnZpHYe0JoVlDGZ/b9fSoUyWXAHfimHAgZzRfYMLiA4iwOmgYAxVIaeLNrDEXENRa5iXCROhCb+ImwuY/L4O3paeTicw+i7wEeE9L3c5dCp77hdhmsIF5GGaneOrqewSLE7AZaHLCpwEeWLKowLxDI+UxOcAY9JwSkGOgJ5fFBbgQhtYOJOKjJ8ofBjQcvy1jOkiDmmRF/edXA4tQipwEPnnZa7HAQgXQobBSjbyLat3JgbagypkaVoZ+TWB4CaKE5i0FcOf/PVMVmgoHIqMIOLe8cF9aDAeHuDecQae3HxlTMY5nrCUTUJA3f6ghEN/d6+Nk3DwUphUpGkm2sCgnSZ3/vx5xXeThDNaEDBoMZhprMc5Mm2D9Avc697O1ZWXSmh1ZJUuWwl6Vb5elWdreyNt65lofChtXsKLQ6ZezD1PTx49Sg/u308P7t1ND+/dT1sSclQRvDs+rFpvBmQUkXVvSRTXcCXkT443x7nj3YWH8GttZsm0HED7Bm36sQxVvzqEpgJAA/lzFcqSNvFhtH0LrJyejrePx2uKC0Qdc7BynxFoe+cXj5PLgRzkC1KceIE8Uy9E8VCDSDh/H8zIBVfrFCxsc3pVz6h8hGXcwK7xrCtaA9c3QQqQ5+9IcRemFdASGkVYrrkLoL708v19/baylelhhCnAGSQcdERw7x1pjNdi7kNdveEtH73hKAPubGzDyuPvKR/E520Cgbtw8oZVDOsi9UZ+LGizmRURrb2TH0XZ2dpIq+tLaW1tmRTsxDjeczp/r4TG+NiYr64ljsrMAVg2a4IAVOIce4BAwkSSt8pDqtRTmpI0rZ6eXj1JWKk9dja20vrKWnr5/JW0oa00MDiQJsbH08TkRJqSm3vyJH39+Rfp/u3bct+kJw/v24D2wvwru1qDkrqyKAVM4MKfzwoERc7WXQmueTpu2wFvV/HVHsG8hUPQBBBfJfN31na65b38I+3QVKhDQPjlwqV8bwm04ucQbZ8DfsEjJ+HI029yZ4NW+XRpJWVljc6x9Fet/M6R6PfUuRzItUsBXmF3USHv6fO6QhThAKYoc7AFeMrE4zgRB1hDKV7eCOQb+Yhf3EdpRBkBD17Npw6EoTcvgUiRVzjKEK4MG/flVWWQY+XqoZiaujKL0t3bY703KbEXxaaGrf6hZTjBwMD4M2hLPdB0fFAVbYFyYsaIyfXscSDCYC4WxqFtDPDgZ56AHyEncEI5+JzHrz79dbr1za3EDmMGc1ljYmkKj2xEfCkt4oXc6vqa5cOsjuEDAla7YIZtbq7bN5+3tjbTASuCJQg5w2VxYTE9e/xEWse99M3Xt9LdO7d1fz/94h//0abSKSqClzTMpDrcN3PIhJpwxfgSY1GqncrwwhYY2qcshABbNSygKOF8pTWp8qLmAkAUzhHVESyY8K+imRD2dnUXbRRQvXce8DBOjHEP7q0d7L3n355OSesmvAmfpRPgZcpdIeyNb8o0AqiLuTIJg4pWZOMn0J38MkEZWgfXprQDjC+lvdr4n66sHG4aDDPtu4jTAi+Y/WSZ8Ox+ilk4gOheGOtN5ej5Avw5kGaXFiAgQAQIdOBa5ht5t1cU5KnwxVMdXNOoZpY/g5wWcQqc/kCGPTYC8Ssp6oGygwdUeI4V6GU8QmYFZ5gQ3sY2igZzMwscHRZCp1v19vg4ZlwY14AILFlC6Bl5y1mz+HdJO+BZ3GVpr64spXti5IcP7klo7Br+yc7qR94KyoK840OZQ4MjtoTf6qFEqKsNBMvcGRkeSbMXZqVRTJuQMy3JkOHlZ0aoq7vPhBhjJl9//ln6+rNP06e//nX67JNP0ue6fvHF5+m2hNfy8oKdNre9uZYGpA2NDI+ZqcUUN/VGu5E8THscVymORnZ42xyn1aUlWycDPRneVATqiXA1oa0rAseuem7/ExjuHEi2QKVdw+Vgz5Z/Z2inP8cxDmh67+Dv63DcYmo9mHNzspqOx62O5fHeIzkt0YE4reMcA1S2Pd/YUe3xlQ770yy90llO+mkJF/Mo0qxAPPu7AvNt0P3f/l/+Hx+3RwYs5eIajsJ5gtV7j9+S0nZvt3aNRmgCS7WQqp3ChX/+nttgd0eG3eoKov0eqKYJQRS3uo+xJRBZz5vnan6g0AUQeMfUYdCVM2IfPXxgsx8Tk5PSFPqsh44ehyIi7Cyfc746FwbuRrqr2vSYZcMjcFmfIgZU2svLi3pm9kh1Ur7dJlx0LwH18P699NmvPjECu3Llmpk1pgWKSFgUt7/PkZCHaXpqJo0MjVnaMCZn2KINEBbhNT01lSYmJk0D2pMgwiyippSZ1cT49/UMpLHx8xZndXkpra+upA1pOBwIhbDsZcZLafX1M7XupHa0f2RTzQNDEiwyiVjzwnVIz07KhJLWorr7CmB2hKd06fJVGy+iCUkJfFPuHGgHCyDgDSkVoYs7AZ0HN5ZA4YmDOPDjkVfm9IN3q8OJa/HOMnPngtDB2lTPdT/Gp2IPkMcnW9pN4SRUovPAGc9AJ144PfNIh+zxIn5A5Bnenrd3Km7Oy5nWYK/tPbRFPPygD0NNJMsVf/K1ckV98FQ8rhG2gChD3NcdIMHyPzQIFp5PcwGegQP+SEN/H5lwjYIALp3LQvAb9wH+XPWrVIbnVt4g0hHiQaqVzNPO7wmfhzsdvNwQBtO2fWKopcWF9PTJYxtnGRvjdDZhQALLiobwsLJ4w9KoMDNmAMy9ubFmV5sN0hUmpZdm1ernn36WVsTE58+PpYWleTH0ojH52tqKaQZoXcPDg+nqtRtpVIIBDYTB0tevD2RWPLPdyeMjjJ+MWVEgVpRDBBZMTtnJm8FaNibaTJbKzoAtphXlhSCJ22tbAFyjQlhQXvwpM1qIb2VAu+m1+oJXNC32Mw0MDaQBCTPDM28VDhxAAtwPDPb6FwBMGO6ZZjUxeZ4CWxwrlIHjEjBcWtu5l2ug4NnetvLyp6orAhkwdxfmugsVp4ci5LcCy5s0iiS4NzxCm/wZgUY+APwC4O8Q4yWUrQzXDtV33Hs89/Y8Qqi4v6dnRVD48G/xgf6ifACvLYzRcQmRTsRvgmpXUAEi1V0T5O8oAEj03tqQWVxLoEB+h7e/UjgRGsTfcpU4VYj0nWGLRiuCe2P4/UlAGOICpAUEopoQVvr56ky0gQNxKur7jnpuenqmVeM7PD42ovKYSUTd0I50lf/yykp6+uxxWl5d9mX6Ejj7h3tpXSYEYxkvnj9Pc3NPjNifPX2Wnjx6oOuDdPf25+nOnS/Tw4f3JUTW08ysTJgLMzYuwqa/g4O9tLu3kV4tPFeZNqU9ieGVKZrE8MhoGkCjsN6U8aAe0x5evnqVbn1zW8QMPpPNAjHTRZ0OlR4mC8RpfaHiIFg4doErphTCBGGEwFJVDbCwuyQEB4eG0+joeBoUblhY198/oLAIKCdguxZETKwDaTl3b99OKwvzrTABlC1vlzCRQjAgkKPtIxiXussh4n7fYPRk2oMDuA0GD5oL8Do6vUd9o16lBlUCvBFgcQq+KSF4oXPdKEuAl0muCO84xkWZ4DV7w4+8O6cbQBrVWrYgL+hZwAtQgifrphGMD5GE4w0LcErCAS+MxdjMROFcuNSFUhX8fZ6vN0ZOYIanAvL7gDx+npcj2CHuIQrrfRQFU4jl+Qvz8+pl+XTGgBj7wJiV/FdWV4v8lKb+rVyKy7TvJ5/8In1z66u0urLoJsuRtIbN9bSytJQePbqXxidG0x/+kz9M77z9ji2/39zcSAcSHK9evkprirO7tymt5Ll9f3l1fVXx96VlcIK+TBVpNDvSXFgoh9/u3lbakrm2LiG2urassjnBLK2spcXFFYVhILU/be8yACxml4AYGxuzz3/0ShDQlIQXpq384Uxb0dWIUhoIWozdq54MylL34YHBNMGnRvReKokEDGtjfNUx7zH7bGDfVG7OoDmn+q2lzz79Iu2pPI73aBNoyrUU8xbAo+4KD0EwZROYN/F1iUWCOXh+4U++kTfQ6b4KFXpt0bsLl3iXCxfyxN/zdqgLFO9suXP8ehkVT348R/g8b7vF7MryBXjGNYN30oroj3HVBe9IxmfKyjoAQRcBMoU+lilUh2rFTgcIpR4nnqv+BIsCch/x6tHNX+G41tPmqT2/DLJ4RVZ2z6xCPFMGT6Oafqf7AIW24wYWJVD2xOAP7t9NYyZY+mWmrOv5Xnr86JE0mEHbzEc+9N5GAPrbFcNwXCNmAtsA8Kf3X15ZSksyeVhQNjk5mS5evGIbAkUKaV3Cwo5ikIZ0gLqkBhySiWFTzyISprmZ8dmWcEKwrK1I2Bwcpo21zbQgjWp1bcmEELM601PTyk+miJKZ0v2N6zfSu++8my5Mz4oPpDUondY4kIQFGpgtw5cLMyjAnhWOOkBToAv8Mga0s7FpY0QPHzxIixKYo+PSXBjfkcbCKmMEFQd6M4h9zPYDpsvlD3GuC48Q/8WLl3ypklyVjD0v2id3hGs1sMDDlA5woVbtUYMxI0wJdY/Tnh2sLCqICxDu8zG8ek2yAhcQAqMF0KqeETBlOgL87Rnn6bTe2zu/5vnnQqYK1XTK5yKd/Lm4EraVndIlj0i/GGPJE/u20Clu5zSjUA7lA/6UyJBhN8V9Ady1Iyqu/i6cV9j9CRr3QBOS83QjDQdHJ79ry6t22NLiwksx3o4dLYAJsbq2mu7cvqWSvE6Xrly18Qcb+xHz2FiKTAc0tenp8xI60nCYfpVW8erlgoTEnjS1Azv9jXgIJgZmN2UeMYbDIjwEDSbXge459Jpd0evSWDiEiQHVxaVFMfNqGhoYFgOxIrc7TYxPpvGx8TQ5Nak8xySQhq2sQ9KwhkeHTWOyjYoye1al1SAMGYhlehohY9sFxAyMh9ieJiSI4Y2VsuqlGC95LaEgbjB86Q8ht6FyzT17IiGxpni96YMPP7IZJqaa0VoGJFgRrvCPCUcJX/ZSKRHD/YKE0TvvvCOzi3EbciPPYNS6A7ydo03rLdsSKAhBC6iYuo/25RptHmnEuxJOe67H8fSqYxSlYHGNu3gQtOJaOfzWIJ4JS7lb4cp7E0a69WdP1OpRBAWiXkDUtXVf/EG7ROJdmZaHi/D42b3qxSXSytM/9z/+za3bxX0BEfk0KBMBPOHiwaAsUCfwcnqkstAlxPL29h4FFNRLUM2PSiLhMatKKGPhjSPNCkKsHnmcAI+Lwv7s8Vz6+V//hYTARhqbnEgzFy6orL0SLGtpc2PJhMKomNnGIdRrQUAwJAKDcYSuruO08OpZun3vtoTFgI2P3Lh+xbSWxcWlNHV+WvEnbAfy7u5GevL4Yeo6lmBSfJiQHghTBQZhoJVZJEp8pDDnJy6km2/dSNsyh9Yk6G5ef9/24jCmsiLhw8fIBgZ609OnD2ycaF1aDmoBQm7/4Cj97u/9fhroG1C4HRso3t7bUfzhND5+Pg0MDZmwMnOV3lPtgklhp9UhNIUinvekkXF8JlPxoPJtmXS/8wf/NM3NzaUnTx/aBk2EIiaenSUjLYx6ITiHRsdkWo6nkdHx9M//5b9IAyPDyo+d3eg49d6+DmpzZejtXngJwjSqaAEZBO0R126LuKYl2H0kVo+Pf9UPPLSBTe8WwFoSQdCZTxsDnkfQnmknRXnjHuEBtPtH+co4USfoz07Ot/tqWQHDF/UGt5hOqLKCEie52RQCp2wHZr+izHn6WUuFJwmXBe0MEZ6MHUmka4tnCkl2GlAeevCInwPxY7wlwG894ZNK5siIEF5FxgRigA/gEuo7vViOFO4DoeHvH9c4h1KZ1mCa7fW0I6br6e1Xry3GVp1Hx0bS1Wtvp4mJ6fRajJykNeCwXoAjVrYqOVJZWV6xb+4MSQO5PHtJL8Ww7LWRdsOA8Iu5J2n+5XOZXAtWBgZiOWIBk4ENexcuXPLxEWkBg0NjSlO9v8Te5PSEjVtglqERnOs+TuenLqXpmWsyR87bwCsHQLG4DXPuYGdXJgiL1ljE1m3akB2oLQHCWbgM+g4Oj5oJZkSn8tOr9Q/0pCm97+5+nY6k9eww3rPwKr169iytSnPCvBkeGErXr7+Tfvunf5DGJCj5mBtn0tyXVvdCQmZ7Q4JF2hLlYY8ViTOd/fD+nXTr80/Sf/jjP06bEtZqOcN7tCl3uQuAPY6EKz6WwtELtDWOlrSd13pP2T2doFdiAvjpwQKeS08ePk1z6kAO94QLe0NAz59fTLTXEFABjF3ZI0IknOVcA3uHkPQwZRJekBa9FQLC/REexVPL36EUKoCHLWm5uB5LmJlAK8trRy7YmhreMRYDZgqts0SKIL93vLmmVbgijWqclimUQ4HgVoLVCO1AeMOoEjePDE6L65DHywsYt3ZRNtVKB0J59vuabJIHhGQ3rTSyiyGT+K18dFOXvpWrJDVMe+fWV+nlizkTSDA4a0iY/bF8CmkOQTMeYVPLUI/S3d8/SJtbDNIupqXlBZkur2TGbKXVlTUzGQ5lUgyYloPppLhK1zQECRM0AU7SP6f0RtWjz87Opu2dLWkF2+ni7FU7rmFIps3E+fMyh5Ztinpzfc3Wn1y+9JbNziwtz9vy/AFpBltbG2lYGggm1aTiTEycT4MSBEZgwhu1sRpJ4PT3oalQB9ZA8P7QDrLaYXGg8jiUcNjb3ZEgfKXrtqVvM0USJL/7B3+UxqcvGF4xf5aXFlKf0hqT+chS/8HhId2PSwBdN42FD9IPDg3YWbnPX75Is5eupJmZixIKYkLDrLcHEHcu7ot7NR9N1WV1KNpS7YRBx/GXx+C2CO3tbbemHdJOaBxb0tZGOVtHGuLKyqqE6IBpfIB3oI4fFAGiW2poBtx40gU4PZl/J2h4FzTnAH26s8wyZ0KG+wygSYciTuueX0knolilHZtAhIu6nQXKcBGnKkS7/93/+f9uYyx5QMu9Badl5IVsKg9p4t/0rg7tYdwDf3JolaoVDp8yniMrkOnvuEQZcijeKk75Plwn8DZ0QnmsHhXhwNgKjMxBRsx6EJ8ehCnavd1NEeWSndzPupTHjx6kx0+epZevXqa1zVVpIF1i6ok0OT6exs9PiuF3LT5aEOMQCKVDzsKVmYSZwPQ1vTtMsbd3KAG1mbbU4zOzcvnyFTHnSFpZ8+MbGCdhqwG7rTl6cmx00g7GXpAgY9UrODySgBmfkMkhjQSGxsxigNbMMDE6g6dMJ1Nv9WcSbvuq4qHPTr14brNhB3xOpF+CUP42c8W2AdWd9Tmr0pg4A+by1etpWqbi+jpmET3cgUy3HhsrQttDALFCGNPOdlUP9qdBCaRh4RZSHRgcTteu3dCd4qos+hf4b9aSLWftyb3RQxFSt9G+nOVr2ozeWFgyUZvZgLZuNze2Uq/KNCwTrL+fsSg/NgKBK7FjgsvuSVPIiZKoJ7DMeHaaIjN/xW1A610GnkrNrxKmuC/SC8jzAKw8rWiqo8rk+RU+dApFBEcPP8H71cTrZewEFk7p1oN3/ztbeQvkGUSosyROeBcsUQm/VuO6f/HQCLzMEeMQzG/3cnbX8vN8HEls66fn8rLA4Pr3OPU0i6vHL24LiHTbAWnfnfbFTJxLy4ApvT0CgN5/cXEhPX8+lx49epyePXki5nshtX7VhEFf74DN9ExfmE3Xrl9V7+wn3w+NDKRdvZ+duWDf7eFEN2ZKIIh1aQJbWztibD+bluMkOel+H+Y+gBFHbCEeDHrlyg0bP3n46KGV8b13PrAxHrScDTH5+elZE4IcXbCyumxmCkdZ2pko0pBspkYmGGf1Xrw4q7QH0/rqqm0bYAqcOjO4itLC2pY99eigCSHF4PHmhuqpMDB+zCaR7qDK+JOf/m4aUO8vTNu4DSfQsU5HmZug4SxejvXkcyRoBWhlXJluplwjqseEhCIza7a2RS1hbZq1kdMIPbALfgOeVcigDdrVwlhYyqkf3dt2F/n3Kq9N4YevHKD9HUoD297alka4kTakTT56eE9a6nNz33z1dfr8s0+Fzw3h66IJZU6mo3RhahtEUTIvyuGaUakxUBUPEgGLpyyi3Rdx7bXVQzdFHtwUQQT82I2HKQDBYkBDVQD/cO3xOkOG10i7gHN//Ndf2eBtOSATKk1W8SKzPGMHnrHLfEDKIQRUO9Do0dCnQQsJBXgFigcBYyZAPoDFylJ6QMpUHbQtCElQ9z8NCM4AG9F7uvptbOD/+//+f4mpNmW6cBzlWNrZ3UpHYhh283Io9ZQETn+femQxyCGzIH0cTTCjHrA/7e1vp6fPHto6Fj5fSrkxbRh/YGYGYQDxbG5s22I5NADmhg8kUPgEKrMzo6MTpmkszD+XGTOdrl+9mZ49eybBtJl+9vt/mH704W+lV/ML6cvPf5k2tlbT5Ss30+//7h+ll/Ov0qu5p2L0XluOD0PADozr8CF4tJQLF2bSmoQUQmNXppbtIj/al9BWGSQ8DoULPi9yjil0K6sZGTZQjeYzop5+fGzCppdfiy5+5/f+iTS6ARu0NgG0v5O+/OzXZsYhfGcvXbIBa06cG5EA4hMlRxKiMzMzaWFxOb3/4Y/SjbfeS8Njg+lcr7ehk0bZjjJiWu0qcYWHUXEwb9Hy9gvgy5Q3mzAP93339vLiapqff2FnwzBLxtQ+ONiXECZJ2/4hmmOcCSFPB8ZnVf7Zv/iX6d0PP7LPvJo1nOUjuSlAgLtfqzwFLcIP4LwlDI3hPUzsBQJ4T5z8av5G+x4+wkba1Jr7kq8FqGevXaADrXwFni7+ET+gDNMEpF/JowATLP4iEuQwn7KCDvGOTPy+Vf7MDyj924GKeF1OCFRANX2HQFqnPNbXt2zcgF3GdYRUehJBJwHTFC6CMr7y6198kr745T+o4Q/SoJj7mpiatqU35XyTMTE9s0LUcU/mzbNnT9LU1JSp8xDzysp8+vu/+2tj7P6BXjFuSn09bhIQH4LGvEHI+J6eJAGzab09aiwDxBwjubW5m16ydF/C5Ma1t6WVTNvHwWZmLttzf/9Q+pu/+TOVf19q/Vj60Ue/ldbUI7M1IKWDtLAwb+kg7OAFTu5HVs89J80tM2sQGFSe1bJoEeCfFbQIzOFhTu+XG+PKt57dtIEpFyTU1mSmXb56I/34J79tQhMcor3BxLdufZE+/eQTK8M7771rZhtHcTIN/0ha14YY/sc//KEJ0uNzvelnv/uHafYqY1negZFWNBNllOyjoUxJUcMU9zAQgWg/RI9qfXSQdqUdobnxuZOnahvMO8aRelngr3T4hrVYXXEQqH5ujh3pSdvoD15xOkYjPpfGpE396//9v0nD4xN6K+GjfAJoO+Mts7ccEC4l81MXxRIRmJ/yJw8GQ9uZP64l+DuvY56mQ1WwRHpefhdmvC/TB+K+UoviCtTzoD65UlHCuf/xb77JpptJhAJQmPZE/L37l/XI/bh6QeJ9Xm4q4c+tyI1A3IiXay515MUjwgCm59Qyjl/0HiLLWFAXGABJVxErUDiOVgxNCOBe/7xMd7++lX7x87+RaXAuXZJQeevtd80+3xVTY3uzDwZthfxZ53LXppT70/mxSVv4xbqV9fVlE36c9+oQRID2cCTi3kurYsw1mRkQ9cDgoC0eY1p5VwKHZfSMXwwO9KVBvbs0e9XKsHe4n7a2d2UKfShNZjL97V//lQ0qo5m88/b7ZqK8evFUyNhPL17MpfMTM2auHMu0eilNDPODNCk7Z7IIA2YWMDPEDBGChDUxY2KifeXPp1PR1JaWV2xMhT0+jEtAbEMDQ7aK9/0ffGCDn9YcQica2z/8/Ofp7p1bho9RpcsgKQL5qkxEDiDfkQDikyOTyqevbzh9+OPfSRcuX0zDo9JaSER4tuYo2o+2PRTeqAcCcU1mJMIDUkbrw8RBOO9KYCE4mJ1j+wNJOaEhPBEstDMaOCYfx1dgXh9Z+tAEwREMDKabxqLnc+oU/tW//t+ktz/4QDSIluEMDDgvlxoL0CRY0FpCm+EeYLbF6EFpOo0WCPSaG5i3nut8ERBCBSCNCJffA56+3RXXaj4lOI0CEaejYPmTv/3mNmEiH1Q+h6YIJOYBy3LlfmTswqNMz68AhfHnVuQM8PPAxC3jIc1LBAF1RFp4XTfWtuz8VjsnIkMMZhOrVHPA5GAzHiRaQXSRFpoK8fDnvcWXILh/61b6u7/6S6n8Q+nd9z5Ik6xYFTFQbwQCMz+cE8uJa/fufpMWXj1XeUhbPYV+2UcUxEe9IBzGTGBSzk/ZWN+0gd2Ls5dkllxOMxemTbAtsiFxYjzdf3DP4g0qjxevXkpDG1Sa/WZmcMr/joTDWzffT1euXrXvFfVL8KC9XL1yzZbqzz19kB4/vp0Wl+bFqBPK5yKVte0JR/uvLV20kDFME4VnmnjQFtIdpFcvn0vjWrMZpOfPX5hQ49gFDgVnncue6gGexiUsYMPNre301ltvGT4Y0Ga97dOnj9Lck8fSuNaU3rwEjTQ/mY+jQyPphz/+Ufr53/y10jmUEO2yAd3+/uH09ns/SLOXL6cpaWWc34uQ3ZHJAq6Yst7aWEkrS8umsbE471CMz+A0aGYZANi31hWnY9pw7xorAaAAaB7NRG3eo/AMnEv4wDTBQC54aDNic25wl3Cisii1j376s/RP/+W/8lXCRdu6gAALMhUzwYJwz8FMXQH+5OXxVCYlVmRt/kGHJTgvBdmWEB6EbXvZkE5A7ke8pjBleo4HrlXebGlG/+HvvrlNTxsZxgsQXUK1gPXK8ByVz8H9iwel4ekXj6dAGbddsNTBCEDFfvXiVZqdnTFt4Lho4CbTxnogHpQs8dxPeRYaCkB7s+4FIAk79lVhH927k/7+b39uU6o3b74lc2Javao0lp2ttLS0KCGxI3NjRUJmW+mqHKjTApKyPRa6IkwQPNti5u0tMYbMnF5pWleuXLXxkLGJSSsjJM86FQQcGxSPlOaXX32Vrly+Zr08SxCYwWGM4snje8pzS2bXrN7fsDI8ef4wXZiZFUNekTAYTSNDo+new1syRX6RDvacmQYH+O50kgB4L/1EmsHMxati6v704tkjG5OBcX7/p//EBMInv/oHPZ1Lv/uzP1A9em3mZmdrXXU7Sk+ePDXTkOlizJmpqZk0PjltGt2wTCWE+OL88/Q3f/kf0rbMNzQgVcy2H6DRMZD8w48+Sr/69Sc2aMoUOBoag9njHEeBEFYanPfC2Ih9wkQFZ11Pl7Q1ToVHQBvOMIOEau/8oTlokzkdZ2TwbwPW6kShHejWxL2IAZOUqWeA/Dkg3cftBKJH9nVRVk+DuClNXbyU/vN//W/SkMxU/1RLcUCXcIUGK73HiIhUWT4AVQVzh4ZSaiz8eNvXzaHgr3h2yO9PAo8bfF6FePYwDp38eBYVGE96+Zqg+//435fHJnjBm1wVivq1IJ6j4k3QVpdT4CxpBpA2vfrK0or1tgiEFlqK+D4Vx2CjD476MxH1jsB6F/WnPXelffR0s6aEIITrtu8uLy8u2gK2IdsxPGw2OqewLcy/lGB7ZqtVmZp1ieVC8Ry9tRxjBow9LC4vpiUxFEcRXLt+M/3oh7+dPvjhR7Zmo18mBFOuzMz0q9dmkPOuNJ+5pw99zEGEPaOem/GbEfXoDHKyT+n85JSEUbeZACvLq2LmobS6vmIzPZMTUzJVFtOjxw9tMdva+qIE46D8J9OK/IU6G1fpHxxJ73/4Q5X9XHr26Kmd4s8K2Ammw6WJTE9flOZzI/XJXDo2HDIo66fX/flf/QWj2+nyxdl0sLtt9WZXM+3BHiGGGZ49e5gePbhta2DQbNCSEJCwGprcqoQGgoJd2BSK4zDZysDs1JLwzhQ/p9nZxk0GWI2onAHtGNBjFwIwK2WiPaELNkuixcC0tCfTx/Axs0EuwOWncNIXLICNuyhtBmpNA5c/jjakvNb/4I92L7cnIT1z8XKanJpSQhImStcOD1fZY0e5SqdIVEtX5eFUqegFY3CN+kCDDv7uZB446V0OZ0mjmq9DPV41TL1sUZ/u//a/+x8+5l28j4Bcw7/u2qEsSKeMfCDt7BDJeHpNLgcRzv6R7f6dmpqQxsJAm4M1If9FghBaRDc/lYue0NYoFH7eyEKOGJ+FVsiInY2dtL62avt2NiU8+PTplux3xjQWX72wxWh8EMwGxkSEGD5HUrsPZOKsbW3aRrwtMRy9PJrOT37y0/T+u+/bOAcnz/WJCUkTTXlh8UX6u7/9m/TFl5+qRKyJ2THG4hvIwDyzO6+e2yFT7Fo+f35CQkIaggQFO5LpKZnZYSn3lHp++pbbt79Qb78hATSRns89Uz59Ehxjymveelg0m5/+3u9Jk5gxIcA4AnjAdDg/NS6hdpB6+4ZtentfWhmMz+bLfWlR3VL12ak9ONRn5trezm7aVZ0ZQJ2auSABPCJhspnu3P7S9jQx+Au7wtIIAQZPEZqYkl3KHIGCgEEYQFv0+oxf2El8uraEgcrnPSdpqe3EwDZ7oz+EhgkG/dnYh9oltAKi2OdWVAeGuTBlMdWYHbO2Uzg7XsIEj7RZNQo0hfCxjZ/KV1anx1N6mGcKkK6/9bYLMZlhnxYfqhsZHrL6swM8OrcA7oI/AvwZ52a43xe0WkB+71B/boIIE/nlz9zj4t3ZwfgFgdyK6unZCXL2si3NsxT2rPBmaQXecvzVyxfvYGTKv793YOtILs1eSN29VcEC8XhjQMgiFBrYXnq9W+aRCAnihPAYPKNn21FPjoby7OnT9OXnn6e7t76yGRsG/4IgOeWNvTZ8dB3mQFVnBoYxhgOFmZyaTu+//4P0o5/8Vrpx421b00Kvzyc2YBqONnj65GH69Sf/aF8bhDlWFhfs8Cg0EXp9Bh/PiUEmJEQgVmaerl29atPK9+/fl1CTySCmZnxjbGxcTOlMsrezL82nN714+VT1OTLthQ/Msw1gfGIsrW8gJH0X9oXZy+ny5et2v7a0kP7sP/5pWlldTB/96MfpcM/HLSgba1kO91U3Vv6ym3p1QQL42PKht2ZNDaw+PDpmC/NgLJbq3733jZ3iz/iWaRVKiw/k0xgmaHS17yPJYVIwcG3CAKEgh6liM2W6Fmqm0nHNxAptYyVoIi54nK6Jg6ksbCg9tbblQbr2ZQOYAkxJqKClYt6wythMHSVLGWF2xoKIj3Dg+ViayTmZr2TEtHp372B67wc/sPo/ussZwF+lve2N9FK4VtZpdHhU2g5ps+iwoD9ytnI3gNWvCtTH6djv3wwirmHGfPweeNO0ciANcFhNQ6ZQ+7EJXgGuPJUVLAtWB/zdGXNa/AhriXSAPK0ynOdbBfw8zfp7TJtu9Yh7NrNx6TLTkm7C0KCACZKIK7/Wt3tEXMf4yw+CxZ5mQ+D2xqZ9quLhg4d2DMKzp0988ZTiQYoH+6xv2LOpVRbKLS0uS3PZFHoZBN21wceZC7MSJh+md3/wfrp45aqEw6SZH93nesxOR6NYlhbz1a0v0ldffGKaR7/KjXk1LWHCDA2zQbMXL0pjmDYBx+zMDOthBobT0NComHY6bW1smSBZXVlO9x7eThO6nxyfkoCRaaT6gRdOiWN18ISEyvjY+TS/8ErE3SPBMmUmHF8snFT5ppQ2q3T5GPzW1kpaXZ2X4Hud3n7rA6Wxl54+u2+bJ5kqR2uak+mX9H5A5eFIzlGlPSMNZWpmOl2+eiX1idmYkRqbPJ+ePXmQnjy8Y4yOUKEFnEmdKE3TUFvQZtYk0lxoE9co2aeEMPF3tALPMCVxqCeDtraLXPf4W4djeehZ+VlcZnbQQBWHP7QfEmRgGsGGkDc/hbFZRuWLLOKITui6F61Sbch6pQGm29VOtPPV69fT1avXbN/Xy5fP0+e/+kTttS5BgmYkU/nVfFpivEpataWjfOzQdcoh11m48I/mRE3KMMFjVbDa+u2JEGlF+HguIS9P5ONe7k/+gXuHuJZgg7fFfSv9ajbVjJqhPeEmODWZDNrwVgBplO+cgLq7+tLq0mr6+qsv089+96dpcHhQAgNtgn4TocExjLqDSKUCo9ailhy9lqmyf5x2xbRMQz6XYGJHLiYDSNjQ/dH+fhodH07jIxNpfX1F2ssrEyj0bnY2ivJA42EGg1WYmBrnunpTD0cASNQwOIvg47iCve19O8rywYM7SmMn3ZBJJBaRPb6SBkeG1Hv3KtyYEevC/KL1qEODwzZTw7kqqOXsEWLgkk91sLCOlb4sq9+VBvHi+VNpSpvphz/87XT92k3T3HZkij198kz1W5M7SlMT0+mXv/o7q/+N69fSnbtfSSBMpIszF+1Q8I9+/Dvp937/j9ITaRecWsfaj9/57X+uOh6mzz//pcyYc2n6/EVT/RnxZKHe6PCY2oQPkLk2w6K85aXFtLKynn78O7+X3nnv/fSPf/2f0iMEi2kC9NoMkvonRSBQI1beYX6qqUxT4K8YyOQfbZOBbBMcRgS0r5ziMG6jSHbGLmWxoxxMgKHVvPbZpEIDYmoarcG+j622QevUC9OeumTOsraHRY2MUw1J22KVM+NYaIlM9bPuKKGt0M2onKp4WlxZSs9fvBIdLtngNONqaIzQG8LymPqKVoYk+P/gn/7T9KPf+onqoBeCmBkC2nhNNGv5dADo3+PU4p0Ijrs6NPF5KVhKQYLshZ8IHrPAdN5lfGH9P/48X8fiACKsPgXkiQLtBcgCnwBt0U6ALLuO4L0c0rs7zatXuPv1nfT7f/AzO2eVzWamzurPRuYZvFA593f906GYK9ub27b5b3FhXmbUU/ltQgEmBFiBykDgMztCckkM89pUWQQChM74y5CY6sLMjDlbtq7wtlNUhMInVVeX59M3t2/ZbBE2O5v8RidGbWZDASVALomYe8Tw22lo1Pfs9LJbGg1MJgP7dF+/7pbGMpXWV1bM/Lpw6aIxDF8RBKGYXKjZmGIvnj9OaxtrJnAWl5bT7/zOb8t0mrE0Fhdfqi4vxBR90kaWRPA9EijD6bMv/lFl609XpGGgVdx86/30B3/0n6U94WbhxfPUJ4b64Y9+auMiLxdeqsfG3EGYwk8HNlDM0QsMaq+qjGiDjD2B62lpL//0X/wr1fNy+rM/+f8o7CsT6j0SvK4FqAqqC2QB8wPWVvJnANUEBDjQOwSEqFnPulMe8CRMxboVXtnRCxIcrL9B+NCZyBcUGZhwkfbAVxSYSmYLBZogyxPGpLGxsLK/r8/aIDRchBwLA5nhQcv0NS1kdy7tKQ3GnwaFj+VXc+mrL7+y0/xY3NiNlmP1KjJXWjBjr9qfYyH+5X/xX6aPfutHrffwE20a921wgnBpFyyEbUjjDaFejJaAUfp8a/voaN/aCh6hPep5NgoWoJShzRDCxivlmX4XaK+I+5UCzSVjPHq+ECdzCt1Ss2W23LsvwfK7aXicA6Rdk+gTMZ4T87JHZWN1TT3/K9vXg1bCsQWckYImsPDqpUwYej2mGUVc6s1WlpclSORHPVOP9VYTY2PposwtzAY+bdENcTMQqD/yePnipWklLBRjBoP1JZg0fd3MIg2l8fMTtvuYBmGNRpe0FBaS9So8dWLKtK+Ps2GppBihfyC9994PZJbdl0BYTzdu3FCZ2KTYJaIelHniA7qo4Zw0tyIhyGzRV7LxxyfHxDSs+n1LJs6o4h2nuWdz0qJW0+72nnpkhbMB4i6b3n367G66fPlqunLlnXTl0rU0ot5/aGTMtilA3Gh07E5eUx7r60tpa9037HEsJ4JiYKjf8KLu3BbR7crEePcHH9jBU3/+p3+sPGVOymRiIB98nWOUGEGsDoKP14PnoYF+2waB4DBBQuehW992II1ITM6sn88CYfp026dXSBFghSzfzraDpORPflxtoR8zbbpfkWDHHEHDNLVL9T9EQ1IdxOGqCx0SK4WP0ra0PPhmUHXjCNBu1kiJOV68Em2Iwa5emkpf/eof0l2ZzKwTAhc90mgQ5sN6Zh0SAojNjZOT0+nazZvpxrvv2cwflaTUhg3duGxxAZMDxRL3FjeACxkrr1297iXUn98cIkkuNi6pUrJnalOdBt9/8lMQB9J5mdNsy4DXEO6Rd7NgUQObvD1j+fKK5ZoN0F5ph1IoOeSzRiTReqUHIzL7aV2sfLQwQgMC+/LXX0p1f5R+9ns/S5el4qMEs+hsVz0vPSvM/vLFC5kdq7bHhvEStvXTgyME+FIgGwM5x4TT8kkdAcOpZiwIm75w1T6VQa+G/c3h1yxR39vZkmaybM8cgfDi2RND+OUr11O3iHhd6bIHpl/ENii1msViKyoDFek+7lIPOSzi7zdNwzYbimE4GAli4yCpPjHa++//MN25cyttK947Iko2InJOLUv1X7ycs7QYHGUtDNO/qKf3HtxL05Pn02OZMxDsjz76iepwUUw5YEdGPnl0XyYLq1G3JDhGJDT7ZEr+Ol1lbETmF2MLN65cs959anYmjfSPpL/9qz814uG8mZFRmFUmQp/CHu2lgdGJ1D8yLK1hT+bgbLr+9vvp7t3baVTmBF9J/Ief/0e9O1DDwsRoBLQii9XQQnxgFkZhXAXti5Wv9PKYNMyosFqWb0hLjvggqOrPzmfGb86rfTjt3/ZqDUnzU13OdUtwwXdqZ4QShM8sHZsZaeeD/V07pnN//7VMtk29T0pLbSGeRSNjh/nutuhmRdqkBOz56TGVgZ3hSldCY2WVnefHaXK0K/3iH/9SkfrSb//Wb1u9Njb2hBPVUZ3W+x+8m5YXpNGtrBqO3/vBO2l8iq0UHM6lfBSeyWjwYmebdPkYVA7wSYVflH8AWnkVijBvBCXvlTzpoho+Q6iw1OKTv//H9OWtL3XHAsYe4W7fliP87Pf+SB3TlNHu6PioCffuf//f1c9jcYDPvfFPByod7qxQD+vx2/O059xPHtjXqLy2DkE95qFU3Af3/MPmV65cNpt44eWrNC/tYW7uWbojZDwWI3FyPaorxEpPuLm1pp53LW1tbqX1DRGXuKlPWgBjDpcuXZGm8EH66Ic/TleuXTeBgMmyur5sJsmCzIIvv/hM5sMjEwpMw7I4DApFvXY1m82F/hnTwYERdTo9eg2BiH7U8/VIEEzNXFRjTFjebMTDcSQj2tH27qbVb0QCBE2BownQLDAPurt7jTGoO4LBTpkT12HGkQEMyudNUeOZ/mXshWMW2LfD9PSBBABHHyCEGGBlrxDf9pmYnLExCI57gLTQgK5cupwuzl6x82Lef/ejNCZGZm3Lhz/8aZqcmkk7YtKr199JIxMzpnFRZmbE5l+9SuMSNkw1v3o+l1hRDN4Jw+D3jsw9ej8Yna8rbikcx0ZssatY/hwPsSeBzSJA8rmkcly/xu7wG+nd9z8Qk36gfG8YTmz9kvC5L62M6WUGTWEKM2NkLrEIcWlx1fCGOYYA5iwYOtnl5TVpSWo3aZRoQ9QbnQBTSLyS+PwJB4HDtGjI4BneZ+q5v/ecenEOTu+1A62GVdaDg3PqEIaNliYmhGsOi5KAY3XtyCjjNYM2O0QmCBf+YF7jASNxaKQUEHVesYgF5OFI7dtBPX0HfFk0zPT/C2m6n3/+ubTWx+rEFm3scJkDyV48lXti40p8eWJ1RRqtNOeWYInR9AAEC2B1CvctwAWGR266xn2nDGwRW7yDKS287F/1QswccAI8g28sUmOmhd4MM2dBRE1vzKHOi/NPbWzkiJPSGGhb4lvG7LQ9kLbAGSAyUUQAmAFvv/u+CRTOOOHYSDb5rUkF3JEaf+/uLXMbm2sSBIe2hoOpY44oYLEZHyxDZR0SM2HOMF6CGcSxANtb6iVFvBxaJExbmVm7cvnyNfVeUt3V29Kj0QTXJMio5rZMHwYMZ6cvpfXNVfsOM/mp6gao/GxORJhwvAFHOmKK2JoPEcSw6tUrRqIHRMiAIwQpZUdQYjKRoTEx+3OY6ZBQRWBz+DYD0cwoIWRnpLEx8/PBRz8y+qWf7B+cVI/ON6EPZfpcMG1od3vDBiwZCGav1NBQnwm9Fy+eS4BsSeBwTsuum4/K2zWI/bQuIc9iPvY7MWXP6lc7s0Vm4g8kQH4ojYu6Md7EymR6+HV1CGxgRGCxCxvhuboqYSzhEIOLIALTivAHh2Ju1YFxIM6VMVNWdWXfFRoNO7NZRQ3N2Vm+agTWKamC0g4VFuEgocKYwqpojcWOe9IqOdyKQ9Lf/cGPFbdbAnpbdfHp8v6B7nTI/jCF5zBz6oSZhkBF8NhxC6JrBAv5qJjGE7kDT1VB44IlTKESmnmoCdoFEkIz7vWrpCkXWT15+Dg9fvjAOmBmRDncC2vAQHH29rfSktr68aN76ZFM9sVFmfr/p//+Y1vHgrNwxT38jA9OdTcZGXLSQ347iHxycL+oqL/HK4K2EEnlJQApD+bH11/fsoVp9E6rq6tSdfds2pbBUra/s/ZhQ9ITc4TFZGsKQ28IcaAFTE9fkOp/I73z9rvp7bfe1vOU8hKjiQCYNpyTBOabPlxhTg5RYiQfu3JqZkaM1GXmEdO9veqh0EbYWs96Dgbv6NnRENgTQ88IId1UPqyeZWZnSD3mtetvWc+4LW2Bz3FwvXT5spXDx2cGEif2cxwmPS/5djHrpB6PfTyEZ70L57qMqU70iJhoJlxEpax+5T0D2hyNwPoZBroxPcZkms3MTJt2xFEAe8Ijg9uMBSGQps5fMKE6e/FympHGsiIz8Uh13JGQPHrN2p1k59gODnanYdWfVakIFlbAsuJ0eXlePdl6ei7NEVz19vMdoh6bNp+dvZwuXJyV5jOuHl/alIiWAVfKrlY2tdpm3lRmNNCh4XFpM/s2RgK97KrezDrB/CNjYlAJ7Z1tvut0KJzJvGXJgZgHGqIDYt3J8WsfbOxTOTBbh4Rb8LArxmcdFGNW/f0+eIyA2BTzP38xZ6toobERCZeYVUJQctYNnYsQrQ5oV22pDkGlR7BsS/tiLU6vFJNz59CaDkxT4nhR1iRhJnKUBjN+Vk7ouyD44tKCOs9gPuKHcOAa7/P7ThACJcLm4f25yE/B0HoX5xfTP/zNz03AT06Oq7N4YbQ7MT4tjfEjlV9auoLT7hxrStmYejfBUqR7JqAYVhQrgLuzQFQgr0hnyMMUlS2uHMTDvpy7t+/IxPk6zT19LCHwQprJuhqIWQIGlqR6v3ohte2JCxkRJwOl7KCdmZk1jeDd9z6UMHlXWsaUqeZ8XZBzUliVSnxMp3mlgQqLGsxnTM1kEKPaoq8hqbSouzJ19g+ORWBHYmrscMYN+LTFgHr6q1KjpfaKmC7MXkoz07O2zsZWmaoOLN+fVRhG19FoGGeiV5y5IOGhNDY2lk2LmT4/Yyfoo25SXsOD0jw/ed60LnreDWlmDJiiPTG4gLq+vuaf/4B46ZX53g8nomEGoFEsSaVlSvrChQtmgh2IqTFLYBzTXsYnbeD14qWLaXJ8xrYikDe7hDk8H/Pp+IDPkvjhT/b51bXFxPeLVhQWpmPqf8y0wUt2LAKL+KYk0K+I+DAZ7XS9x4/F3PvSHjBxJQSEQQZzKQcClsVpQwPjZvKBf7QRpr+fPZ0zbWdmZsooZWtr1wQtNv5I8XkUBJNkgbXRxhoHeK+LaQ7Vxls20Mqq5gcPH9lAvSS+NE+WC5j+YEKOdUp0FIMSVgz+ggAEBh+BY1aNxYqM4S1L6F66dMnGHtjSQV0GB2R2daOV6X5o0DUi4Ztd63xEH/MMbXNUzLm5vmGMbNPpcHUBzuzuEGrevVO6UkgA7XwVz3V/hzx8pF88+W+Bg+XFpfTZrz43kxvN9tncIxP4sxeupH/2z/9zM3lRs9gzhpY2IL6YHD/fWbBEZnkBcqgrYWeBTmlV1TIgD6d7MRwMjlCB6e/duSOB8kQNvJ8OxQhoLQiPLanT9KDr6mH8S3xu414U816/Ic3k3ffStbeuq4FHTIPh6AAEEz0SZ8Q+eHDPCG5agoPpYsyFqSnOg50QUUn9Vhl6RVA93cwa+bGFryTR2WzIsvwrV65IsHCOiUw0mUJXrt1E7JvGgFnEAOGF2QtWB3o04rDknUFXtAtmFWjA8+oZGETk0x8MntJwPh2+bR9vFzrM3BgaHbLDnvkm8u7ukWksY+OjwjPjJiybV48jhrk4O1ssDmOaHQGWrOdmlB8TCKHA7NjspVmlNZh2JeRQ1dGDWVPD2SvDIhgWzXWJWdEWt7dXpIk9l6YhrUGMuiKTaG11Ue0kTUlhNsU87OlBqKGVMX7R19+bdnYP5BhPYlHfYvriy88Ul2X+LJuXJiZBysSLSit0M0ZypHd9pp2xGxtNBNwgHO/fuyezdF0dxDuiE7YVcOrdqkwp6sN3rlmnxEyOtA9pRGicKpzS6ElHqjcmCTM2CGU2adLOIww2S1txzaY/jY+N2nk6vLdT9yiX3rG+xdZuSDPdkUAz000ajzxMM6GzUFAJNmmi80tpWwKMemBiITcWXi2YxsXiRJYr3PnGv0Y5JsFrAToALEQZCOGafPBoGafks/ZrydO5awdPrSttqnN6cP9xevfdt61joxMH13ZsBmMv6ohXFhetg+1TRzkuk3txYaldsJQZl9DkB+BVd7l/Dk1+J4PnidqPmruyOJ/u370joXJXlXkqolWvLwblA10cH2hL3oVoaygxAwN9N26+I83kB+nK5aupp69bwmMxzT2XCitifPDwrhp8zoitX6oxPTQLtBhr4cPknBoP8XMY9bnuPmNwWwKufwgPQudogT0xONOIoyJ6eqzNwmTpk6bCNC8NhLawtrouib+nnvuilXtHtjmzUny03T87ysfX+2wMgjEQjpBcEeMhJNfWxRTSBFCnWVzGmSyvXjGtLaEm3HDuLioohy0xxnQo4caYw3n5w7AsqqPhhVHTAiB8pp+RMMyI+feI1GPbatxJ21/EO/C6JmHNZsML0jJezj1Iz2UWsgGyv1+CaVV1Vf3pZXdkWuzurNnRBdjg66trVkcWht185wMxqchR+D086pLw9SMRGDfCdmdMhx6SU/PAldVRuAJYMQz7HEjjYL0J08as78HkZekAx3dyTkxvr4TvMxY4qlOB8aUJUC5Mpm2ZJmuqH0vsD484bmEtLcy/Mm2OAX86Aw7znlYnwkwHdIeQA1829ihcMtWNZiv0yTyUtre0YIJgZ1MdmwQT+N6WOQWR85kU9mIZ30iQ0NOz7B8a6VanhNBiVzfT+NeuXrfrp7/+lWlrN96WaWx07zjhPuc/u6pnga4k16yT8H7ZRYGbR0U4gf8CxXOWVgk81/0cqG+/hD1aOt8D51tRrA1jJfaSzCIGa1l6MDw2mc6LljFbWUgqwfL//LgcUPGBKe7Ni7IW+dFLgui8wE2O+nkVeXYJzx//sX7Ba15cLbAaD+lvcbAfWfbcZbMZL1URZnXu3/tGvfZjEcIzO9KQs0j4vjDmCL0qZgbmylvvvJduvv2unSPLwOOcevp5IQAmZMp2TQTpa0yk4opo6SHYtcsRj3QAmBJoD339Q2lPDL60pJ54bcuIekyqLJvzBsSkFy9dEUGwbmFEgoAxgcN08eIFETaDowcmNBibYLZA9GcMyEDjpUvSWMRwzPBwIBT5ArtsVpSQRItiOpjGsVkHESizCeRJD4nQG5L2wHoOxiVcU1g1ApiWScBkg82EqO6YE7sidgQMJhXCC2JFTWdaEC2K81QYj2H3MswBs6IZ0fMQlkFK9v4ciDkPD6TJqNzM8pjQkdBjipyjOTckLNkyeCjmgIamZPYMqpwTU9PSFm8a81Ke46NuCXA+aD9ge5ZePZ83hkKTIg7CGi0DDRT6oKyMQIA7iGVf2giHQG2IyJn2Z3aKgWlmWjBbwB34XV6Yt6MmGcRfXhTxS4ix7YIVupzPS1k4aAvNgnUwbua8NjOVtsIcW1FnQO8Lfdqh5tJ2EIKo/wz2MrUNV1vvLc2xu6ffaHHAzF//nCzLGuiI+FYTA/m90qRoT5Y+IOSnp6clXO+nZzIHl1RmdnK/fC76luY9//ylTEs+r6vyYBoKL+vScqR8ukkIflQ2zGcOCXdeEoAz2Is/Y1znQd21wAQM18I55CGgI9VRJv2O8Pp3f/eXdhoi9LG/xwJIDkVX3upsffGhyni8l7Y20Bi307n/9Hd3bvuEPzhipEnNSBehRMk67D0rX1HwdtOlCqKbAvKCMrIdd/5LDkg/1VENKY1ADYAavb68YvtzmGJlNJ3egTEQU2u7e802p5diAJZNd+yZ6cemVq+ysMD3kPdMPduQus65pUwrjqu3oLGGRgfT++99mBbVY7DZjDUK3WJ+Nu0dHu0pfc5vdYZfYTezGnx0eDy98957aXiw3wQVveg77/5AhN0lwfcyPXryxLSCn/z4Qwm/R2ZmoWl9+MMfC409MjlE8CoPDPqz3/0tCbkXslXV8++od5bgsM970EOKQGxPjHpkG+REgOwf2AC0nwGyL6H5XuKgasaO2NcEca2LAV6f65PJcU3CbVbhDqXBcXD1kfX8F2XiYFJwBAPrN54+oYxrJpTB/O4uDMc5rskWwTGIyoI7BooZI+GzHkbgwr+dlXvuyMrKdPq5niMTDGo2PfuXFhlnUmnVDjJjxGQffPihCQiEHetGXr5YSC9fzUn7vGWbEtEGJqbQFC+KLCRUtnelXa6k6QvTtv4DOkKzu371ahpQW05NThoNIXjRxAYGRk1LfC7TjK0EzJbYQU8K1SP8MkiOAIFu0WLAGWVjxo0V2WiMrM3AzGXpPgKDvV37B/5xfMwvRVObKK7agZ3eDNTD0IzFcUCXMaryelfaGbjjCwloxbfUKY4prZ/97PeNAUckFPmm1OdffGZjYx998CPbtc6H3KDVPpWVWTHagrzee/9D1YLFmnx9YVBMzWxin3W8E+oUWc/UN9SbJiXQLquzg6Neq31csJQcCFWFMMkheLlgzRLE7LJw08H2QfqrP/tP6YsvfpXOqf4MD9z55mvhEHN2SIVkFmxHEdC4u9VR+SRB97//v2IKkSyZOpPbNJPd8ExREAElWAEL1wQIoTqQA8vsySeJISXrrIGX5ufT7a++FvMOpiX1Lt989ZV9t+fhPZk9d79JnEvKuRZsrrt08apMiRvp+rXr6eZbupe5g3BgJS3L8r+59YXUYalqyoLpUhjPziqZmJJ5dNFUUAY4+WgXti4Dbds7krKykZnZYfaA8RE0gmlpQBwQzZkkmDQXlRfMxHJ1hBuCB5t6T0ik90NbYWCSYxE5fhJ7enbWB/NoPCT6mnqjxcVXslP57vOuERC9IJsmz4tZJibHxCjMGmxJoOzJv9uIjbUcmC/0tAhVVHBUdhaRMbCMucO3eSDYZ8+e2tgJp7KNqB5oHfahel0Jz/m0zFgtyO732Sz2vAAiVAkGhNKA2oJZJj5sj3nF2AtL0Xd2/MPxrAa+cuW6hDnfJ2Lzpf6OxWx2lTCTpolwp0de33DNAkF5/97d9Ktf/dIG3hEE1Jc+jEFMxnFYmDZ7YUJl5GBxTBI34y5Mz6S337pp64H4NpDNusj0wvxihmpfuN1c35SWt2YaDzhiBq6/d0jMO2Law/DIuG11GBGTIwDolDBzOZwK84/ZJtuMKA7kawmr6xtpcsK1LoZTWaZAOzKmAsPbqmnRw5IEIOt/+IQJp9pNigYI90BayC/+4e+NNo/VYXMm8UsJ6C2FBWeKbAP6jOctKMzq6pLaHgHWbeuTEJCYdQz2or0+f/ZMpvu8aGhZ7btqx2Y8n3tq4dhUyjGf167eUHv6ehsg2DCEhvFscU8Zcz6OMAFYDccS+Pfu3bcxwGs3r1vZP5QgZB+brVxXG9GOaLznpfXfvPmOOhW1ubT27n9vYywuOHzp+6GQeKjGEEOoEb8NhGBBc7H7Vm10a0LLZ3dYP/hcjPD1FxIIczJ5vvrSZnqePHpoPeu41PUr1y5bT3X9xtvphuzgKTUEPSIDh199/aUkPTM/Syqv7FYxAj3P5SuXredkxH5qesqIB20GQmBXKQWCwNBIGLjjCMaLMls4/gCA0JgOpUeEkTCFTHUWAyPkWDDFpz8wL0ARjcBA43nZ6HwKhKX9CAHMGxj9ibQeMzF2N0y4MZjLSsWxsWHFfW2zDnzYDHWXgUdUeggZNdO+tSOip3eEgDFrEBbEY1YDYoRQJ2SqnZcpwawHg9FoGMz8YDYwHoRgwWxh+ps9S/R0g+rpme2wlcZqD8Y9mN4eKGaOTMVVOZhhYxobtZ3FaDMzl9KOCGpZRM4ZMxAT6j2n+LOJE6Hn4xG+WI3vEH391Td2YBVrPkbGRmWqzsqkYIxsVWaQmE3m1bAElWRWev7imco8prCMFXWrPa9IMB+rnjsSVBK6ym+PMQ/Sl2bdw0I20USvNM1Btfu46svpdaPDE9YBTE5OqfwSoqwtEpPQSbMal7EPL3uPMQpT+L6ilAV8EtqDw9JSEeR8i1o4VRh6Z8wODgGzQ6hUfswgBtPReEZklm0pLO/QMJg0eOvdd9KFmYu2DgcTk3G86Sl1RBJsTAAwkM8ucxiEsRnGCDEd/bjSNdWRMaBrwhN137cPvjGmaKcTqmPi0DFWN0+oruNqHwR8sFwIDv3oKbMazN9noPxNFUQuosPd9HLuZbr34IEJWyY/2LH/zlvviL45zP252mxQZvV51fMd0dqEhBxDFNsuWJS+ETCDUHdvfyM17VNb34C0DkC9tAIWkN/nYEZV8SofY2GuHnVYVr4IfNsOTPpUvdevfvmPNjPDIBp29HnZzFeuXk7X1CAciHTz5k0VWI0lRD56/Egq2a/TysqCpcyMBwhg2T1qIL0ihw9NqKKMH9jJZcpxWw3EYCzrNZiqZGwEVddG/YUMtJlLly5aI8IQfT2D6vFlhoh4+RIehM9sC8desq8Fs4JysgPWBhvF9Ag7VpK+lF3PEQZ8cwYm43vObHBDwJ0/z4g/jUajJjsMiV4WzQfGYEoZ1Z+dy4RhaTtTlAgihDyEzSll1BMKgXARIPO2z8kXvbE8HqakR9q07QyHJjAY1GUBGhoITMUSeT+pzlVvtDMWDqLJ2RiXnik3syusp2HgmHNphsW4b0l7QI3HPEPjYwyJnpo6YHpg//NN6edzz+0DbYxLMJ3NQd09fXzraCvNq9ejPGh256S6z0yNS7UfsyMu11ZZYv86TU9eVHl6hQ+R/WvWwQypTUdskHBy8oLtUUGQIHgZG8OEYRyDgVI+N4KAsCMXhDvG1BBk4JbpYfDP3h/aiXagMyAdprTX8FPZmP5FyDJDxmZVNEnSZNwKrY2B9UHhAaGLsJ+ZviCtb1z1H1J5/HMmaGIT6qgQ5sx4obRHh0C5MP3Zj4Z2Qv5ox7OiR8ZqoAe0MlZpX5i9KBN6ybRh9ithkkIHHA7m5+SIEWR+Yw7TibiocEb09TFVqyOAtvawVYBn2Qu2onrDX5yhzG58Zvp++Y9/L7peUvmPba0PneSHH/04sWyAsSNosPvf/rv/28e3v7klW/FRevTwQVpdXki3b9+yYwA5YQz1k2wh9Bw6CZa8Ci5W2Hshe1iNyRL7r2Tq/O1f/3X6h3/4uY2j9Evdv3rtkswbmThv30xXhRjOIIE4F0ToX8tMunf3jgkWpjXZ08M0Mr0mZWDAD+0BJqecLOxCKqMCI1AwOzgX5Mrly8YsCAIajd6iSyoVWgUfFsNEQkvCBmeglh25EAs9N0cDfPDR+xJA09IKYOxuMycQJqz2RRV9JuHIWgjSQ1NiMJEBu1lpMdj49LIbYlAGWzFd+tQ7MjCK8NlRHpwFAxMzowBzMw0MzhlcRT1Gi4QJOJaSMRDMDOpDL74rwcfnWNEgWKvBebwscWf8gUHHOanMCG7GFBCQaF98IZGOY0hEs4MWobZeWFwtND3/kiJNztS8M2KX9VpoSnPPntsU9gVrJ9nZ4FGEHgOK8y9ZE/TcViPfuH7DTFbwwlgC9aRcvd0DafrCTLoqbWRoqDe9/fYVK9fs7I3Up7ZjvxUfo39LxOwD673p4uWrau9Z1Y1TAqVdH7y2owpYj0PPj/lGZ8CYBOtT4K+dHb6ewFhPjzE2gvVQgnRjY8UW7zEgivChTGzuxCyhrBOiAcLSiQxICCBkmXoel/ZDXpgAdKPsS8IkeCqBaCunmfVSHF+gKLxIQDELycpcBoYxl+isEFYsPkSgsEWEpQVok2g1kn3CpS9ngO5FZirXkphaHYC0M+gSnQStiTisqemiHHuH1oGxUVZZCwqBIYZwjnSBwX35TCj+AH6LN2rHB/cfCn/76Q//8A9MyH7+xVfKYzv95V/8J3VGrF9hnZGtAFSdj62DA6esHer+1//Vv/34L//iz2V+PLIk5188lS33wtRrVHhOd2eglB7E8rPfEtoFDAOQDJoxjiJ1c2M9ffbpp+k//el/SH/7N39lu39ZGXnl8hVbNMXsDeMTfPEOJC0tziv8r22GBBUTZuxRwzIewCdJGZNArUQwkA5McCjCBvms/KSiHISEFGVJPghGUPDpUD55iqqGzc2RkPSq7A6mt7shzcg+DXHMilj1nhI0jA3Qa9y4cS1dunIhdam3paehl7z7ze305edfWC+INtbXL6GgnuiSND2YkZ6Nc1YCF+yNwTRBTcbUiQ13o9KemEFCi0C1R8NCK2DxHLY8YygwK4JsS0yCWk88ejvWyjBWgzBh0dKAiAuCXGdkXoxO/IsXEcB8BmNb5VkzJkSIwAQIgt5+V+np7Vlzgp/NzAihmDd2HozKwvYDtCbeYw4sIsRkerJieVKaBvDk6dN0/85dMcuWet6bEgpvW9ivvvjcpna71Ykg1C9cuJouSytlIJMDwGcuyLw9SlLlWSagdtg9tjUljx7ft/GaaVYHC0fSq8104aNp1NlneXaFXzYy0pHBcPpT2THHMCXQRDBTEKIcG0lnyfoLPtfCRkOQAw0jfKAVykcYtmWouiYkfOGg8CwNEPNgA+1HdaRjQdgyvkKbMG3M4DudAAsN+TQK7cOMFzQxKHq0cTXli5AwE1fm7sHhno2VcEgWeUGHtK8qpnqhDbNGhs+wjNhs3nmZUTduvGUHoLPOal9lRKvndML5Vwu2zmvmwgXrbKzxBcGnLlbqEOKmCnSOfNKFzogJFE43HBTNmbBW3fj2NsAZOEcHu5Idz0XnMgGHBlL3/+p//d98DKEjidgwxsImvjvMGIjaKE3JFmb8AWgqUjvIAFJP8dlnn6b/+D/9sQkTeqpREe2Na1fs2zEXpQ3MquLM6CDp7t5/YCsRYUQakJmgYREzPT+rFplDZ9WsqZPdbIVXryNiQXC8lG26sbFj5o+NSKPSisFBCGYZzMHxjJguqJEcFYCJNSL7m02B9EqoqvSuMCQ2LIO39IqYRRAcvWq/elVma2goCPlA6jAzNtRjbEzCTfFgNAb3IIqdLV8BzJQ5+2lYS8E6Fdufw84uESCfr4ChECJMe2Nq0WOx5J2eB8KEGYzwFd42IU5OGsHo0TQWToKblZqMwGGcANsbVRuGRn0nLDNdbPtH06Ot6Snp8W1KWY3KknamvvdkPiBIJs9PqGPZVtzetLQgc1Pmza5wQRx2eqMx9UposelsRR3AiNR9TE+0NsbAaJcbN27ayWmPZJ8zbjEl4YHajkpNW9GJ+MfU+HoiB6BjHoyISDkuc1PtNaG6rCZ2KaNpmaovNjNNQZW3M3lBntqHWT86H8x5BIGtYhUdMiZGf4iWBD7odNhPhVYo9jetkLQQ7JsyORD+SCgzF+XPsQ/ktyvBgNpv34ESwsAZWxqs8xQuAJgQvMcmRrRaOg80WgQPQwuYqJSPWabJqcmWRsJxF/i9eP4iff6Zm/rDY6ITaYngkgV6aIh0gOyQH5A5yOZVZhIROpiTx6IDTHv2k62r/tAEWisCFx5jltdMJGNixBX4jHsGKHyKmvB0IJhobOqkTgAaHVr/1MQFPXVLoG+btcEePJQApsnPyaIAXwjP7n/xX/7XH68scXTeS0m7OVNjsF2QogxEsm6BzXWTE9NWUc+6BFM88RKh4SDa+5KYf/fzv7VZ7CuXZ9Pli9JORFAcqwiR8V3gTz/9xBZboQKySG1wsEeIn7SBVDQAVqiy12ZIRItWwsi/LRADOdLRRyUtsaM3VrBzh9LVGzeURp9UTdl87IS9ctnCP3r8xIjhgx+8b8QAwWCjc84rxIIgoIdhkJOBRQZd2aA49+ypMQqqP+aBrYdYks2rnh91lHEXbF5W/7Kuw6Z31UuyEA8hzYxKj4iCfTcQB7NgqO50RDvSEGAyVOXrN9+xwWKkOPheXl5RHcWIYlB6BjSVcz1qaF2pK70EvTeH7TBuYlPDErr0nDMSTGzQY5YFgUiPyCdG1lakOQkX4+rVoB6Oq4RZGHCmF/Q1GD3K34+5hJEZL4LhMZkoH3hgRqanq8+EwpB6JeoMcd2/f9emsH/wwQfpnbfesinYRfVwbEKk7OfFRH2DMkNVJgZPmelgzUN3N4PGfOCe3l/CQmWDlC6ICREcCLcBdSJ2Tm43n0TlmE2+KSSzS+o/08TMdNlB5PT+0KAYAmHKDB4fp+dAcUxKjrtgEJuxJBZC0glwPg8aECYrjMO+KqbEaVu0nX6VFQ0ZRqODYkKDTgUzh7ErzGfiQZOYtwxoMm4E7gjH2iCYlnNqRtVpU1Y0Enayc4QpX2VEqGyLB+j01lbU0ag8jGOgDaE52hcq1bmCG84MWpRGz0D/ocKgoWO6Q9/ER3jyLWxWc29Lo2L3OjuQVxeWbGk+nSEd3haf79X7rTUJtRVpsQvzZp08F6+8ejaXnj99luakfWI+QxeM0SkjE7gMYv/tX/15evnygS2bQLAwk0q96NRdOglfb73344+fPn6gDJZsdPpIvQgM52Mqr40wnz6dE+NNSCWdcYmHyLa37kywFP6InmdPHqdB9WCXJRxYGg+Rzamwd+7eSvcfPnCtRMSONGQunsE9rsbwksbCm8swETGDd6jYbBJDfaaXZiPgpAQdqiOVZTMXPSSj5wywYSadn5xR4zBNKMI+f97UaY5NYJYDAmOQj3cMNNHLM8KNgGOQDwZnVgZhg8nw93/39+mXv/iHdPubr9Nnn3+Wvv7yK0MwszmMT6xJ04HJ6DGZ3WCEjnNjjzDRlIdNB4sIUbNZETw4LMEgAmRKdFZCl9P/nz9/boOGpMO0NZ/14OwYhJ7tjRGhYc6giWHKWY/Sq35ZzMWZs49kyrK6F8ZldgoTDcZkqT6qLDMK+MF84HpU2soL1fmxfUj+tXA2au3H8Q49fXyMi7EijmUclbY2qHTUO4tgWNtCDwz+MEVR7yknmguCiaMSmEWyk+xGhwz3YBktjDY9hzBXjyNUiVbPpWdzc8a4piGImRloRBDSBixkZMqe8ZLtbbWJ6AwTx5cLME0ubUb5I0QBNBBMePBlWp7ec6VjYFAWfDOOZif4ncOkQiix3aJX78dE82gZtFevjfEoqmiUFdjCgcJ5myLQOUIUU5UxOk4kdG3ADlZXe1neKpPQah0NZuqahBgzSLZ9RJ348sqitQkbNlkfw2whM0JMF6Mp8uE56BQhNTf3xKavl6UA7Oxt2kI1BsZZJGmzZaJBmwpXfrAinRKFZzKGfXUIMXo0NHDMcTRlzGtmRDlFEaGAdovJyHjaIUJdYRgztDa4eFFhjqSVrCQOyOIzLvPzc6YJ0knRJtCVLYBVPuCx+3/7v/s/fEzvzFJ01BtsRRjOvq2ipkECIqHp2TgDhbEKKgD4uhQqgzpFn6tEJdlgFBD56uVcunPnaxHokGkBNPi4GgkBhbqIJOxTwzG4OqTrtpDJ7lQJSQmXXtncqNWD1nvMwpSXr5lGxdmw12W/08DMMGxI+k7J1KFXhTGZWuRQ6OPjLrP3mY1ixgGCgvhgDHZDs3OVTXDsfWGpN2tIWMUJAdnBTKYySzVWQ/uH0X31JYNtpKkq2Hs0CNRGOAdCsClgIfzq1etp9vIlCUFfzctGQ8Y0qPcOA6EiptnLVxQvSfgumzBhqhENAaaGYe3TEgLrZUWU49JYGISMmSPTWGS6YfO/ePHCTKmpKdrotR3aROLgno+4MxDPUQgbEgCc0E9+9J5MUb+S2QJjsyERRoPoGUxGu8J8Y8Uo599i3zO4vKr2xYSgx2TchgFDGOLZ3DPTxigb7zDBGLzGJORDZIfS8AYHpJFNTUiYvrBOhdmlIFLW2dALMrOGuTKsjoZjhtCqRkcGTRuBNiSH5C/6VJmY/qWHx5SB8TmMCppl2tk0YL2HVtAgaDFom3GMZXWmfT10bhLWaC3SehgAZp8Zi9BgFsJiWiGwETjs/oZBTbMRv/CMZsw+GhYgQmOsdbKpYZUNQQOz0rmMq25oLqOMtwz2pwV1uCy23D2QtqJ4TJdzeBVaCh0aZ/pAG/cf3BW++RgeB7Uz0EsHKY1UfMOm1GG1P7N00AjtTmdAG2JPMDOKsKbsmF6M4/GO8sC3CBHqgmAnL2ja9jqp7pjNCHiWiHzxxa307PEzo0k6YWHRNCCUEOIyvgWeSc8EzQ9/8jMzhehtQCISHOkJQpB6rPtgBSfSj0EtzhOBcRDHiBW0Fa5IaXvWlQy++uILKyd7ei7IPqRhMQtYB8HIOmo6lWb6kK3XDOoeiFk4LpBVhUpIDc4RAaqktBaQzECV7U7Vu6nzCqc0IQRUV5Z2g0ga1GY2pEbCfNh7CCNUTj4risCDEZhxYg8EzMUBTSqyGmRQaSSZamxqPJBwgZA4hGhX1eVsjSH7IBd7aWhIBBBETRl9FfB5ldWKpzqN2IK+JWlB1I29OHxQ7fLVa2YK0EAQz4xs4QHVHxWY9QDj0myYaekT8/myfvafIFgkANTQjAehsWA3s3YHXEOMrMVgbIf1DpgF1B2tgoamjuAJYYUp8FQdCQRBnek8OHuGAUYO3qZ3Bf8IEUweVhDbIKMqxaI0+zCaCZwdCczzYqo9U8+vSptEo2JmB7ohT5gGzYexBpgA83pwgAFcxoMgWgnqgiBtRgm6s3quq9wcn0CbjBhT05ltb7PhUeVWePGQHSd5YHY95oqEDKo4JC8/2oQ2YkDdCF/PCBskEmF1UTm7jQkxc6AlaP5YtGJaERqEHKvB0awoO0IeIY1QYpkAYwuYq4zNIUgZPOcohiHwJQ2PDglNkHErOk7V1PDG2BkL4p48e2xx/QhUOqIbtsiN4yFs4kFlRANnUSVDBtAhdGI8prajg2YigzYFVC05TGAf6LUzf9SGDMSzYJKtC2gU1JU2xRpgABuNBfwi5DF94GU0E0wyNEU22TK4z4D6tWtX08r6ssynpfSjH/7Y1iSxopyzjFikaSa7Os3u4ZGJjxEonFaGHWpSWYhllgKChjDxx3YcHhpLb7/znhUQ7cWAC4TPfSFc6OFsRkCECJddkMlCr0oPwrQhPaMNfEmNn5icVqVZks3Ctmu2GGpHZUG63njrXesdUcNYHIYAoFHpeVgXAbFA7KjdpqpLxeZUOLQeVq7Oi+Dn55/bAjrb8SwpyKg69TkvJDFzhJYDkaANcAI9jc4yeHCwIUYxVVeNAfGhYYAfTDnGdfic6bhME2arGPw8L/OMPBgDYDCTrxwuLSxaz8wxChD6VTUMRAdBUrfJ8zOFii6hrjRMSEiYM/iH8EE78uHA12lzbUOE6gu9aDN6HXDImhsb1BZRmJAUIyAYKe/dO3eFs0MJuVkjGuqFSo7Zxkpd2pdFTuCbFavY6ffu3lW9t2zKlbEhI1IJbbYqjCl/8qQ9MbEYfGR3NGXkJDw3O4aUPzubxUx0QGJ0elVMoLGxISMWxpKGh12Ts5kXMbTIR2LBtWUW7VEfNBU6H9Jk/AxNhg2erBhGe7RzVsVQbroTGz96X0qENsRVgsHGPxijoXdmcFVCQBop4zTgFoG4rzozJYzwQhPBjGDjHeuHGJz3Iy1ZEY2pxOdfwT073SVUxMB9Mntg/AMzyRnnktYvc9gO6Bb9MCUPnSEkHj99ZGnTWdAemDQIUbYEoNkhEGzKXYKKg7GYcaEeVkOFRctiRTkdGsei7go3tCnCCLpCCKBFoxRYPAkcygENwLoI8JicgIERVKYNSkjBV2g+pGt1EB7ffve9dOX6DeO/Lz79lfEMkyCspXn69KmdMBhmKXTSffXaWx9jl6K+2opGSSl6PhwNQ8EIjHaxt3skm/dyOj8zpcwcaE4KSuFNhynuKRyDnaxmjVWML18tSv1cs2/OkB+NflG9JYvXEFqYOqjo7Oql0VhLYiPUQhbmAzM7bDDDJmXvCINpbEdnGhWbc2nplWzDjcT5ti9k6/viIg6a7ld+HFyERiGGFaGgVtJD0SOg0nJ8IKokBEnPzUi7DQKqIRigYzocrYDegpmYS1duWMMxHc23k9kCP3thRgL30AgS8w4pTqPAND5zIg1FpoaZbFJnYQZO0UfoQODgwRhCgoGB2S0JFgbEYDiwi8kH83PiHDtuMU/Yyg/jYZ+zVmNwyBuXjoA1Fk+fPjMV/b13f2DtRY+Cdoo9TK8FY/LNJOIQ//Lly8YEEBTTi2gV4J0ys7J5XARNe7PKFMHGnAg7mhmmpGdeX98yQUUPzMIqZrIoJyP5HM7NmMwLmV3szTKZoB+InIV6mKEcNnUgkxg8M0BL+8Nk4IP1JmYKS7j3oJGofpiruhX+xAxKBw3V6E9/CAg+3YowoINYk6a6pU4ILYpwCBnvlTn7d920U1iX8mKy9qtz4LvTTOFjPsB8CEFwhfmzu89H6HcsbWb9EBxobdYxK28YHTOPZQIu5DgkijJuixde2BjPgYQ+ww/QKYsdmTa2hZ1oD4RXPnb0gmgajYJ2Z4KMsTX2iG2p3JifrHFiuADcUFDreEWnKAFoUfAamj/HSiBYGaBHsNo0uLQphC6GAjwF/hDOnAzIlhXbWnHxktH73PPH6TMJFtYBcXbR4ydPzCRiRTTCxga21Ybd0zOXPqanRpIBtudBCGLJNztp1VbICjuN/fKl67a/YWLKB4cMVEjRqIUR7Ulcct8tgpIKNy/kSdKjvqOZ0CuwkpHVtPSUJHH12nWLhA0OhfBZBkwAJOf56QtGWCAIgjJCFWGwchdBwGCn7WYV8aL2gRCOLrTVjtIipqdlNohJGUGnwSkfe0piLwtaDCaA1VxlMaKBeIUDGMh6BTE+0t8+ESH72DWNbuHhsjSixXT3Hr27D9yyuO/gWESrZxYtTUtNpZHpdYelSlKnyenzajThmDEWIYBl2IzR0EuxuQ0CQw1n5yiLASF+641FqPR2E9L6UGtpeBu8Fe7YtwKhIXxgdgBiZ7yCZetoikzz2iHVqiMEOD7OQdLeCyMI0FBY9Ut6mENXrlwSDXiPx7eU2LV6KAJnpujcOcxYzsjdEA5eSX2/Yqbnzt6RrRBFo2MWjbKj0WAOo6kwLTz37IWIz01HZmFocxuHED2AK9b/qIgSJqxM9SMeNtVGWyqfz0YN25qJPtFrl5iINnv8+JHahs2kRnzCH0v8962tvI1VBml+DJSys84GV3UFV/TAr18fKBo7vA/S4AgLzgbUVr4GBCFAOmgEdGKcUsixFXSYm9trNljPOwQUK6RhYOqB8Ge9E9oOghxGJl2mYzElOO6jSxLClk1IoKMhgHf246C5QKvwEYO8rOdh2tr4UnQF38A/aMdoP5hXaIcsRWDlMzyD2Y6QQZhhYvrMVa/qg+IgK0SdLe1LZ8c78EA9KTuaB3zNLCk7m5l14+P+ver42J7xYu5R2le9ebfHWKI0mY8+/G2jU0x36LT70qUrH1NgCBWbGAQwWINEJ9N99d5uJ2Pv7aX3fvBhmlLPbLUTmHQDCXIkzBGArDK0PSNUQg04PjkuIvexA8wPDrbxHcBdMickPBSXZdIQGoN9bNZD0MHYEBxmECtWWSyHTcpgq82irDHgxe5VBoCxaWVbSuVGxaPMlA47nK32LJSiF6ABKbotuNKzbZuHiI5ltyssZeH0ewZRWdXKSfb0Fpg2zA7AYAiImQsXjShYPQuxs7T70sWLKi8Ls7YtTT8SQbhUeWznthIfk0ZmZoW0EQbVELhob3u76r0OGDdRQ0vSUR8zhaRWG5UpLFOFfPsZAmXvE1Oa9CK2zkN4h2AYX+HzFajimDdoBphP9EwIPMZWmEWan39pZT4voU9Pj+kEIyOIbK+HBDI7eFkPgVawJAEyP8/ZG1uWL7Mq7LiFoOn5NtTefHGATYNoQPcf3lN+LF7jSM4e5TNii6xWl9mUKPElvKNpbagNEUDMgmAOs3MbOtq18Zdjxe0zbSB6d87bmVKngbmMUKFN+WrlAPGEI5iHQWoza/Wesk3KRBtWr40WjDlme7NkalKNheWXMqVhdL6PxLgJNMa4gp+jsyLhzrEQLMrj8ytoC3SQMBCzjOCKz5iQFxoB35eygV7dM9ZBG7DYjvFDN12pu7hGtM94INqDqmB8xN+E6nde/EG9MXnu37uTFuafqQzqDJUvZiKaC+Y8g9vMDtqZNUqXTtJmt5Q3HRmmFEC7Qte0M2NOrtX4eixwRu7MbqLJ2+5vtQ3aHtPhKAjwKXRw+/Y36a//6s+lWanDU3swuwi/wRscucqQA2ubsBS6b7z93scsSaYQJIBqagt9rKBsvuOL+W6boaJx9Nxb775rg5YUiAGwJw+fSgvYNm1he2M73b17J12+Mmt7JZjSYpaCaeRd9Wj0IJydSa8GglgIhkYCglEJRQ5SWVkoJ4EmobYq04lBV7YaYJMiPFz97VJ+DHaOmSDhHaocg46c6MVI/JbKhA27L6blFHYThWI6ZjMwbdBEON6RsRLMMAQLPIyWAuI///IL9RTLQi7nk3BoNgzEt3GYwp0SoUrTECNCVCxRZxEUS8RtP4caB6GJicBSZ2ZR6GU4HU6oNQFFvfnMKYIFojmQmgvxofb3ijFQN+kJxeImuVlTMipthQF2iAVTTbaa4qvt6J30Z5ssVVe0BNoLAUd7IrAoF2NIg2rPJ08fSzi/VL1likrAMDZAWhAoYz021gAzS9XvG+RDXqxf8Q/OLyzNCS/ztgrz/NTF9PDRQ6nIT9LVK3zNYFg9/560iAcSBDsq96HM1jGjg+UlqeE2/CEtRYQLrmhfOgHyhcbRNDABMM/5HK0JGTEV41KQXJe0JXZWP372ML18+RhbSmVip/Cs4VEZWhvbBkhjdtb6YI76iWf40yEwfrAkBtmQcODgKrRITF6WMtABIOTQ4tYl3I+l0dCjozUztsjsoG0OVN5ofaSHFsQxnqzzYYkFWhh+hIFGGIxGWG3KdOHLB5in9kVL4cHOcxGt2wphtRmDoJjHfFVhYUFCRSYXbUj7ggRMZg4dYy0W421qPDNllLxp0iwgxbzh/F7w6WtxKI9rs/ZtJtIBX6oPpihaNZ04JiTmF+1MesgE6JYNpve++SZxaDZ4Yn0ZPMOiP2aVXz5/aptHOX/mgPRnZi9/7IM2qNI0OsvjmTHAHqQB1NuqcTBhxidmbECVL/jRoymI6OY4/fqXv5AqvyFmG7MZFfb2sN5hQIwHw2M7D0g1PNynwTl4iLGSTZOKbGXHmmMkGbOG8RHW07AVwE7pUq/JoUAMjDG2wipEG1hVeIgU1dkW8qnxYDabPpVAZOaCOjC6Tc/BzJOPIx3aEQhso6cxmeZDE0NDMZVZ9WXnKdO2zE70SYiwUZGxoOGRARssZvDSdsuqASFAtY3ulY/wyHQgdaQR+VYyTEIP2N3FNDODkIPCq9R0zDfFYxcuKj5fWoTwGJtCQNJzsIDr4EiCRURwTl0l40ccik1b2OyI9ThOaKRB+yGYGCyFGVFp0R5p274+djezl8ZNSswueqN31ElgbjCOwLk22LVoPjA0wmBJAh2iO9gVcYo2BgcY++i2enPM5Ia0OhiZ2QIYnoV7mD/37n0tPOxKOz0vnB+lJ4/nlM6R9eisP+pjRgIBoHSoA2NotA1CBkHJSlpbci+gk8HUBJfsCcPkYCaK7y7BmMsrKyoDde+zpfGciEcPDIAntG/og4FwmAUhRd58wRFThvwxf2FAxqZoF7Qbm3VSeWgLBDzjDaxSRnuIqV0zq0SI4F4P9h5zg3eUDS0RprbNnhL29+7cTq+k/eGP4INJ2d8Gs7t522daC5Mc4AQ+4+wd6s+pf6wrUYFtUeSHH/5Egn0mvZD2jlmCMGCTqtGC8rfVvyIq+IKKUw8rLx2htBwGxyk75ZCEtjrY0gnl6dPVr1V/15gx1RGKIIcDrFifxEZLxlk4VY4ZVabTTVBKCHePTU5/TEOahFcmJkyETMpCr8IgGYx0UZKQs0t/8NFPTKIyzzz//Fl6+OBuWmdQTJlSQUbTHz18mN55520VgB59yzQDiJzZmj1pEYyiczQfvRKDThCGTQfbBjBOCONzGP02fTc1PS3pek49x4rZkyAKm9XNnX35bRrBAFSKM0wOZCZg4zLGwP4Nzt24cVPloSeW2Td75bLyWkkP7j8w9Y9xBRbYbYtQIRj7eLrUZ4QWwgsTDq0L4WHTxCKGGfXUqJWcg4GqDNOy8lXdjpVHuoNNq1vvLHMEwYIKCnPSEx5glkAgUl1R11lO7z2fzDO1MELUZ7jUWysOH8nCdrVBN9UJDYMBS9JHsKCRQMyotxALYycIVDaR2eCn0rOpd/Vg4IGZFaajMV1gaGWR+FofC9wuXrogATJkWqWNswjPHFLNKmNFsfGKqalLEq4TNqBrg6TKnynlc9IyDvaktd77VIKY82yG090HD1QuEbuYgysCFjyzcxszAfpjpgVhxhgCY0j0uBAxdcVf1G0MgIBjRmptlU+6ymQWDhgbQfvBLGTT6eLyvAlYels+HIYZA14xR9G8MLdWoScJQNeQOPhJAli4YwLCxrVMUqiuEjSkhYCBEV1PlxkhnmBsgzygC8wgZaF0fEaRgV/GO0zoKz/asG/QVzczoE1bI0hoKzdtfHwG4cBaIdbv2NhLOlSdXgj/HKYE+zufzl64mv7Nf/Nv0+/81k/Tq/lXcoxdkSbHgyBAfJGjn1yH2S8BI55Gk0a4UD1MIzoIOkJwi8ZCWyIDbCpGwghNy2eLu22Fro23bW+kFyrTg/v3TKPnZEGOFbUBcvEHpwl2DasBB4Xsc5LOMEWvKsecO8uQ6aEpFMu399XLwszY9sxEgPC/+PM/T3/6J3+cvvzil2b+gPTHEjR885cRexCqOpoE35AAQLVnu/Ud2WrsuGUbPl/yYzSZsOcnx9LkBCfDySYVUlbFSPN6z9Jwk/DKm4OzYUx6HirLiLdvUJw0IqRx2DXLVCi7Vdk3ge1HQXrFlBxgbVPfEhwICA7VoWfwkXmIxHsEGGRC5s7U5Iz15BA/DUIYCAGVmZkcenOEI+TGiD7huEcLYIARyc9AJbNCrAnhiATbEaz4rAGCsGjA1+qxTIqpHUxrNP+iJ1R5bDEizmpuZKH3/kxPC1GDa48g4JXABvDUQxPACEpxlKwdBs2xkcxa0J68Z2HYgpiVE91Yb8RxErgRqficnifet2QR7gwmsleKA6pYIbq6spHu3b9rq27XperTOVy4OJWezs2JuRRfQoiBX9YyMejL1xPZgMg3afYPOcxKmhTazAU/UpTxOTROgE2ZVAzTGCHO97S9B91NK6IR02bVi7ICmmkqzBBWsHI2Cm3MdD77bFj9TD3RiPnOMoyARsuUOqhnNpD6sRQCAYwgRWtixSnaG50YHTDmFW2CoIFe7KuHwi1MDT2wo3lf4RASCijXrTylHa+sKz3h3xjc6QghRDkww6FBzCi+J7W5tWp4omMBF2jKdNLshkbT5JwXznKm0/7pT3/XOg/oYHllXhrEw7QmPmPv3asFCRxpsJhYaGkIYQZ96RzIlxlMNqwyHc94HuVgwoOWpqNm3BONh7FDOn00Qs4LZhJFmJZMYCJE5dvdNBMPGYEQ7X77nfc+poJUCpuWJM3WVCQontF/UyeVOVPFqLsXZAqhPXz91ZeWCPtnLl+9LnNjWELm12qENbO3Ue/YTbwi25ojI1ncxkerGICalBo1IvUJO491IKx3YMERmomp2bYO4FgNImTqnkEmJKk1qhqLnn4MjUR5snCPD5DDxNjSsxx5oN7p7t379syMCd86oZdEyDGug4ABCeyw7VbvMiM/BoYhpBGlPSwHEdCYu+r1UUFRLak3Un9sjI10faaxwN/kzf4m1F1mrRA6CCR6aTeX6DE4mnBQ8WWuSciqkOn89KxwKO2k0LzANZoG1Adx2OCtiBhmZiaBsTDGq+hhzGwSPvjcKAIEIlWSxhgQjS1kFK5YkIcZQQ+GKYT93iXNAbMHrQubGsKB+MA734fGdKXMbKUwmujnPFh2V18Qnral8S3bgCR8Q+89LUFEOM5uWVtHdT80s3Z3lwHlYRvXgslt7clr8mM9CaaOGFXxqbMNcOuZdqFjQcBQb9qSQWu2A7CviAFWen7wSlhb2Cgc8r0kNFLKhGaHMOFqHYbwYwyi/Pk8CSuvbTZU+GMNERqeaYsSrtAaggXNl4kDGBlhTD/PwKtpnkoLwYcWCJ6YvmdTIG2CQ6NlfRYD5dAfnzBhvA+TjMkSBl1tQkFtS/uzQ5lyUn/KwmwU+IFpWY9FXRkEZ5yHWc3hEQ48T+nWrW/siM+X6sxtzYnwhSBCy7RFf8IZx2og/KkbeI+JBMJbXZSnPNQWakvV3TQYNGJpYch2BB0D8Yw3PX3y0PCDUCWOn9nDUgBpy+IBrBS0z+6bb79vp/STLgKCA4NYs2AVENLIHIZAGhOGncYMOiL5OFzpxYtX6frNm+n3/+Cfp+eq3Fdf/kqVo1Ko0KhYTHGqB1Hmw2Kq+NIci+i2pHqjzqJyYxYhPREEpM0V1da27avwaBm2bkM1xXSYnb1icZj75+t3zNIgnEhrembWxkCYjkY7QC21RWWqiwpki9pAAvPvqI8QNmtcEHwwGNPVNAQNyJkxB4rDqlUGw5iZ4qR1ej+QuCZhSw8p0rKxAz4sz6A3wofFb77Ia0eEwdoHpttZNbtnmheEbOaS6sSsBMRAwzOtjXrNgdWM2WCqgXu2SjCuM2SnmrECU62utqAuECVL1Jm2x3S1vUsQjRG8BIscjMqgNniFURgrwC6mrRG4w8UIP3uVFhcZp2AxIh+6f5ZGxuhsOGl+SkJDptSAtFyVi96fcRwYhaX6+7a2Yze9Qn3fUtlhKqVvO3BFCwgnCJFxMHAE4XL2LuNvNjiqNgKf4AITiDCs3eDsXa6Y0DYOghhT/X1wUhqAcOBriFRv5Yn2Ab7Bl03lq3OgHMz0sG4FusQEQgOhHphIqPzGcEKOMbnS5RQ7aJF2xIQkD2iZYQKELpoM5hhMzOC60Zs0JExJNn2i9aIVUhemqNFoScc+rq72RQhRFfsKhIQcvOHahMyLLU4BZDqbcR7e0WFsW9ux2vXBvXvqyD+1TZ/gTFmkI/Ec8ZmQQahwVhGSlsOoWMQHIMwoj3fUaE4SmWoHzqkxPhdt+bseCaUtM7OgRXZOc/QINIF1wKdiOF4E/CE7mORhER6zyt0XL1372Bb2mKq1rcZQwSStGFSjkjAEkos9Q04EQ4mDjunNP/rhj0RIh+nDH/04Xbx4XUhYT3dvf6G4ssGnL6RLrHkZGzE1flRXBrHskxbq5W0aWUhiBJnFYhC2mRhqTAiPGRdUZ9Rj1DyYnZF/CIbGYZXrXSGWjXbE4/wPJC2EMzkxZT0cZScuCKLxzZRQq8A4rNPh7E5OxbcxFGksfDqVNDBpODYBooPh+YwrW9AZv2GJM4yL4CFtzhlhEBAi4xQ6tAKYxzQWmRrYxnbKvd4jfFjPQW+4LQHFFPGYymqmpoQPbWALxViPAKHqGaqjLGhlbAxjPQ0bGTm1n+MhaFRmgjDnrAMQMaFJobFAMNvbjD2wVF54liBGGKOp0Lti45Mfgp96+6nz6t0l/O/cvi1i56sCs2ll+YV9caCvn307XSoPM2STuhNDK212SmMu8LG4zc1laanPbbCWw7g4w2RfHQ2bKI9FM/SWXH2RFqtVEbzgzBlYBTChgiaDFu1x1FOrfDCZT4VTBlbt+rgLaRGHVbBoYKTF+Bg4MC1C9AEDY/YwMMm0cTAfTA19o6GDO0BUYvQn49HoHFMX3PZLmBKBciGA6BCgt95uzH4WU4pZmQIWrtGkbBGitEDS3z+UsH31XO8OTHNjbMo6MpWfMTjLWfSJ9kL9zMxWnWgDxicxtZjthEYgY06N25NQZ1MltIPQoUxs3aAeWDMsNYDxmfUEX/CBmzXCs9KzMqp+jHvazJHioyHtKA1mKdHC4YnFxZfiJda/HNliSD47ywQCA8fQA8sBWJZhkzyqG2l3T89c/BjJRmVRpSkUKp8P5LhEp3K2E1iZ04tzKrmd/aFKvv/eB+nKtWsi4F37jMGrl08UZlPMy27eGRWEZdgraX+nPPSGnok0WYWICowQYJyE9SMQGw3GAjUInfUWDO6y8QytBDPLBh1F6KwzIT5rNBA6+weYTwgxX71oG99UadUzXb58XenSy+wZc7IWhKX2DEqyrwVhgzaiSorYh9KyVH0YkV6N5eT0fGh/zFZBKGxuYxGSnbehRqCHm5UphBrL1DumB98bwpQiDL01szOsLEbNZxBYpKzG8RPp2E/EubhsRaC3oudAsE6e57Mj49ISWDr9WLgas3wYvWfaeUzPNmajcrNDFYZiTxX4hTjpXZh2Z6AO3NiIvZlPfUWv1KdeWQJBeFVUE4SYY5wqCANeujhtGtHVa++KJnxwkKlG2ptVrAhkGLS3W8x9yMfVpWlIo2MmjJ5yeXVZ+MD8FdOIyUVaooN96z3pqCgv+7DolenYZDvKX6afNAOjReGa6XDqwZoXmH1YvS+WOri17RtiIIS1IqQL0lahFbQUpnH71IHQ1miANg4iMwyTGxMbegZHCBIEDiKFzo71IxTUTsCXdmF7kcTN4BltxmZv+BNB0MlxtTUmYjycr5nCXIDR+LwtSyL20v17t22fGoOfmEPwD0LR/mgfCXibuRHfwQNmVklgwI/woh1gLXql/YQiS59d43zZE7zaRITyDX5F2LKhlW0YHKzOuiVogNXi8AodD2lxXAptjqaCYGGXv4IlvoQJ3aJdM+5C58XaMU48ZGwHgUo8RpMwTZlJGxlmtrQPjeXqx6g1CBYnONlHKrDZv1RKmSPZAAb5UHVmxYjsXKa3/+ijD6035DhLBmYZNYZ4+ezlpSvXRVR+RoRdRZQ2fiCsMA7Avhi2s8NwVIR5eddKdmxwlc12LElnZBthwLkezD5hGvHtWJCO5MQkgWF9R+mhCRaED9N0z+aeFtrOZSHTpxzHpZ4ytuMazYC0gVEJsX41zIoQpXJIsPDNm1/96heqtJ9mhvmACoz6CpMzIwIRcmI6RIGWMz0zaeor5aDnZ5MYPRm9LJ/bnBJOGAxDq0HgMV5CfnNzz+x4Swge4llZWrAt8kyps9CQ09k5PNyW3osZEIbUbXlJpo+ENRsdnz1+auftMgYE0J7gBUGNgLWt/1L3YVAYDSZBUGB2Yc+jyfAJFSiU7wunYwm4PQlWaSS9/eBzyAlbAoBFcRASX8G7dvMt2wpwfMSsAJ+oYA/WZTtVnkFzzJEjCRLGY2BdOirMJpgJDwQAedi5vvozbUYEbqq6yieWN8ECjaDZAJzMT4+PUCJ9iAdmZxyHMTemQhGym+useMVsvmDpMWPJMgf2McF84MM0D+VL72zjBqJ3dllTPAQ7NMhnaGkoP1/F13VYTy/tGROIOG5q+nYCtFMEN2s8mN1hihwhzSdPEIaYDbawDi1K8a1jF++Rp5vobJxVGiYMmQr3WVoEAZoUZUU74DvamJrs2YE22OjKEg80ZfgMoXnt2g1dXTiTH4JsY33JxkoYBoBuV5ZZ+Ojfj1L1VMZNdRgzZv4zQM/MD4WDJxG5S4srVjcfC3KNmMWb8CVjSuCq+8rVGx+jzlEZEETj0yuhntEL2+o8XSFU3iH12A3LAizUSQbTOOD61pefpz0xPczJoirMoBs337WeC1WOng2thGMf0WaYBWF5OprAHJqDekCkqp1eJoYiDAKA3psDoDCJGKxFfWTglVW5EJYt2RbjcAYFmhI298gIy95H0+oyxLVpiGYKeW9vQ/WSFFd6TGuawGQppZDGpzUdgTyy6nU93b71tUlwpv84oQ3TEMZl/Qh1QVWlEWhk1hiwXgeCZmk0OENIUv+HDx6akPB1POr5pK6zlwPmfPpkToJBDSrsMojNVD5lYz3Ny1dP9Y4vIvq3kH0thkxV1deFD3tfmPWSMDetodt7RAkJ9uSgDTHDBwExLoVQQsBTXnoVhBJfCqAXxhQYlwnW3zuc+Crk8HCPfDhsaFr15nMZoxZ3X46DpInDcn++y4zAefTwrq7L6fq1H6h9RtOjx/dEgPPGGHvGaIyPQbeMFSRLywcwOcKAndfM/KgUoj1wh1C08Q7JDVR4BCCL7ZgFJD3MIgiYmSxxueiz1/CKZjKiuqJ9M1g6qg6ANUpokIy/obH4jA+CDYpWz44GrU4GpiMv3Rie6VQRPghgcG+do+7R5kkfALeYnqY59jNQXGgy6rCoB5oGmuiz549NU2ENk+FRtEsnbmYaTm2iCKaRUQ46a9oIQcN+nx6Zg8yKolmZRiJhRDkw1ZjZpf7QHsKZb5Jfv3ZTGv6s6H5agokl/FgkjGWumxXw8MEdE1xMMKysLtiUts0kSSNnvIaxGSwB+AmTkiEHjt7AlOVYCPBFHdA0aSdwiCZvioNQa2MsEIb3DuwxYYGXq0XIchvYkWPglME+EA+SUVXpdTnThD1BDOzwXZgjSW3CXL9+M52fYJbkwIjPlkRLeKDqcswejc4AKAvVVqReMSg8e+GSpDuDYCIICR2OERTNiOhE6BIqCDkkK4NEHFHANgAOKqIB+OC4D8q59kDPxag+DU2vzToP1j6w3oEZH/Y/YJah9tJjQxjMwVNvTpBnFy0EwbQ1BMPMFGe6sPiLJc/UiXRBKEub+Zg4ONqQhkGPixa4urqenj15ZqYgg6n0KgyKMl3HlCyD13zzh0Vz1Al8I5TALwO+NCCthAXOwPSWmIn2AEeoufiLOyXsNm2sYkoaHdoXGwBpcA6qYl0H37NGU2OGz8YxlBbaJ99MJn3qwZkgNlUuIke9XVx+KWEuO3riovDLYPW4iEm2t8rFTMCQzFbaD+KjfktLL0UHr9J77/0Qfk8P7t0xQk+vpQVzBs0I0+y+XgWeRphgxnAANHCk+lj+Kg/EabtyVRYYFD82ZjKwTRg0UDQd6y1FE6yVsR5czGZ1kSapKCYUKB9aD+8ou8jBzCCEgTEGTA7NCy8cYQrTmtahZwZUGSi2gVThGEAY+2SGay3wBrOhiCji0OH4IrNeM2mYyWOVsK3BUhzMJLZueBqSYWpCzB+YHOGLUGJxJ8dewEcIJ3DA1gDWesHgPsgNbStT5UEHbzN7ogWWEwxI02DrDPxjuFPhGBdak6ayv8/phqJvdUCUEzMKK2Nh4aV4B7N5U0oGQwhbIgUWyUoA2pWP87OeCTPfZ+/Y64RWhAYMHqF/NERbUzQrUwj1lpkP1pLAvDAn1GFqohJFW6GCSHFT3Qw5u9aAqJHYyCxmg+GoIDM516+/bfYfdjXawmOp6iyNZ70Jg5P0qqhWaB4QGsdJwpz0WBSeHhLEQHjYr0h1mIdVtkwhosWgmnKQ05iIh/0wWyxwQ7DYGAsbBv0QHoQFa0lYF0BjTE5yUh3HEMouVt70vhzGxFmjDx7cFzM+V1796cnjRyawWKXKIVRXr8yaRAcXnEVCOZ88fmgMisqIP5oPtijjN+y4ZiYHM4IT/mEujnfYXOMzH5zoj+RX2sIFU3nMkKHFYCpBOBAuMxU0FoIPRRxNB02IWRA7FU3vfcBODa92hFIRUjDVs6fCudKGOViUhblAG8PQnCDHZzUGJTT7ZKZhXvAFPzQXtlCwQA2T0E+U8yMZYqMaMzSMMnCQFniHWTmjlsFwOhDM4Hv37kqQr1lPOTrOdLDoSYxkp9qL8PgYFr0fvTaa1o56U7iTDZGsPaJHZPUtwmOYtrTOzGcqrDMoOkAEi2kZMnXo5dG2fbvIOVtCgFj2PhPuEgZl2rpJ5etiYC5omk4KM4X8MK/ImwFnBArlxcSGoaBDtB+EHkkyTsbwjPjb6oIpgJYivUxvjtPCq3kzW+EZZpigJfAAX5AvcRBOECZXm2QQ36G1YLpZp47WIm1hdX3NykY9mdnhj3AItG3V2eP5Slo+7UJc9vQwxseep63dtbQt+oXebBGV6nD54mUTWC9evTA+8QmQI+tkMbXRVuBTTHh40s6pVpq0EWICemJtkn2fWn+UE7rtHp+Y/tiKqELYlJqIEqnKuAF+bNiKUWr80R5gDqQkEgypLFFpEtbUSTUAguDa1ZtpGOktQsJeY6QeBrl85aoJCGY8WBKM9sBg37DMILbJsw4EjWVEFRgcZECVYw3ouZMYlM9dbIiwOTuEg6Al6ZUWRxWyloFPD4DYUam/PibgTEo52f+zvbtuJh+CjkaiR2VdB2eYIDAe3L8r6csU95ARPV/u4+CkP/pn/5l9S0dtaUu2EVIMlKEJUDYYl/hzz+dsbOblq1emNUzIPBqXIGABIoOaaIaMy7Ci1mbfcCJucC2JkDhs28wk4dgb8bx9JIwxHhOUYn6uV1hnIuFKHYeFB8aJ6Cmxt9FUIAbKx74mdhvzITO+jsj6D45dwDSgHSFielY+RQJTsXDq0cN7NoNx9dJNlY8ZJtZ/sE6Hj7XJppY6bwOaxqxM/TNOJJNIGiabLr/++nMxzWs7h2Z+fklaD+o8sw0+GwLTkReaMR0XAoypUEwYlgPYwKSYjBXKrBamY6GDgBEY7ORzuKwrYfs/jE1nxoI0mImyglO0b9ZXQZqTk1LnxXSkZ6ag8A9zYoKZOSZ/Gx5VWKap6eHtkCu1BcKddO0YC+EJk4jyqitVGX0tCIdt2fYR+TKOxZYGUoyBczoW4rEWxzQSNBnFxc8FIZ2bOgM0M11Jk0kPsb0JQNKkDJi04I9xODp46sa4kSJYHEws6o1IA1fwLN/YYt0Nm0VfzT+z9DCHMKWpL7xJe7BAdUmdiZmEhcYG7zM2NSwaQ/vH5OQ0fspLOzD2B54QuMhYjrp4rfyRDeCwe2rm4sc+As3UHqekSV0VAlAdIX7bXq1GR4ox4MS0p6uo/YacLjU0SHvN4jqlKXlpg1fvvP2eVGU+0cHUMMcsMCU6YieQYbdtiEBt0FSCBZuZhmAQyHrFPc6tda2D+X6kPcKIb8MiWGD80dHzqhQzVj7TMTg8IFNDpoyqxYZBGI8GoHFpaNNYOPVd77E7ERCsTKRR2KNEg2GbY8tTTrYXvHw5l65eu2azUdSZT4JSrlcvF9LzZ3OS0pwNw6dJ+HQGU4LMzKykdds8qB5VjYRNyywaHy6zdSHHrO3xQ6XRFmBIjhfk5HpWwrKuBbsXjYjxGBsXEAFi98KQfv7KsJhfNr6IAkJFjWYzI+MzzIbRlqjvqKSssIGBELwQ7Nr6ptpJeJZpdvvObZsBGFWPw2FCjx7etrEczB8fk9qToPVl+LSNHT8hzYf9Smx0w0TCLPM1FN3Ke1RtPpa+kXDhyAdbKChBwZICemnqjWMnM8dcoGXR87LjG/OGAVAOeoaJWDPEmhFwgMZAXdk5b4JE8c0UUGsa4ytvGB2gPYcGR4xhWIMxNOTfE8bcZk2QjZUIpzZjqPcIdcKTN7TeJ7ON9VfUF4GFdkLa0DoigwFKzwfl8Eid44hpB+WsE23LILJvlGWsztbd6B1xoGWYEW3IFscpDHwDo0MvZn7ouiHGtV3Y6ujRQC9eumS0+VAaNZ2fncuj8tp10MeBiG/fjaatlAftx0QDe3sYV4GfoRcAk2dfeFyWVomQhjZhHmYJmaDh4HvGc1b0nhXMnPjHuUfMKCEIMeUQRGgp0BumOUMKPDM+2D06MfUxFaFQDBTRqHbilWqKeo9k//+x9x+xumXZnSe2rvfe++dNvLAZJiOTGclMMouZyWQ5VqtblJotQA0JDTQC6J5oIECaaCCgB62ZAE1aQqtVQLVYVWSziqboimRmMm34F8+/+6733nv9fmvfGxHpWJqInOjc973v+853zj7brPVfZq+9tl5lO0VA0CcgyBTbVfUNiUdDdeq6YlQgGUAiDmG7mbbOcGqZJz3gtU15ratD9YcoZZPheY4oKZPuHjjzAIBxj+t97CC1DDvLQVClb0TzaULb0YwRpXX26th1zt3DGAt9GWaWk6LNR2KH7e5upCQzIXUNhCtRqV04cMNDA6mF2QfIlozjEOR6u3vTuTw9PYcduhhzc7Mw6n6acK5FEvXdhErJpA/FKWvrZVlKIJFM4tT2dyl7m45liE7w04nchi1svEc7zzEuwO9mhHOq3VkGTUZupwwBwvgYJJFZ4tRwIBr3HRLk+waGYKDW1Dj1Q9hfhvKnvwKQU8Ko1mtCSAS2xTHXnj44kPi30djuxtjI5ejuGkrppOYoI2ekqE8EpF1sqr9Kp7szFOlMhLnLTnxVmSpxB2BdmH9GpQt4RIV1uNAqzgMVKU9fjsylz8YcJ157gsR3FqYSAaX2IaBYtgQr+Bj7o+luOtKc6IQwTb/QDfgrEJNQuTZ9FJRdUVnAcWdfh2vRxL3HsjWlXNyp07qnr5t+KKazdXJRpuNXnKzV0DVmLCCp8NUZKpgKAl4rz+h8FkhMWSDgupzEGBPjnDSZDU60bppI+rucbcz22xOUYd8IoIKF46fGW7LQnaL1YiWgrYw/fWqv0YdogQjadFb7OQG5ZL9zCrihBXOMgp3dUtszI78mIk/kGdQ9NTbqwzXmYU6wo92e8zl1mMCaOGsmaqM7U2sC5K23tKQ/y/LU1q2P9ynEdI8IkJpUVSMj1952jxilimqehGQj9zFJXGZu44un1xwt5tcoU7xqLlbMYexC4qhN5F4jEN3o6Fj09PcmqBhVWebDT2m4g6wDUYmBKUQZDc7xq/nw3HoIYM+FdzB0SwtaR9rWJW5G201CMe+pjlH9LzYmp3bpMgFvaxuNhGtkWP3r2pISkTNMMqfmgXTndKS+DKMWFxcXUJfbMkeMZofqvzv9jU+MZwf19vfF7PxsTiXL6Gokam6+NtB43KRbYBP8UFh4fgHnXI+EZqQvSMJta0UT6erNpQcSqikFBE2/GwnsbJUq6SqA6KpuI3QdNKWAbReY0yRMzamdX2QawJr+1Fb3s85ezSYdra4Kt+1qPzqzXRB3gH1fYlbK/kmXx0aTmZVEgsPK8jyEXxerm3sQmOkWXUlcS1nF1yAduOePAqAB0HfMXNuiYErfA/WQIJWac3NT3FeC1CQUd1zU9rZdEqrt0N8SVartSO4EhbSq0ym4o7MTAFIFd6wVKj5XbdIIVoMSJW6TQ5/R9q99/RuZK+jp43HoYg8aKppeV7fbvASSmbGHJjJQke8ybJom1NkI6Za2rlyV7xjahgwvoH62WbD22mxjVdmHqhbhZuJxGVG6FlRsq2aWoI9xkvVXmzG+w6lZn2naBfPK+FmivHB+qlnwaLqFdkof9KmBo/LiAYyrD05BqX+rOHX195gmpPjidNzKWwk253WVVwUrhZwMn9qQgppz9kENmqjXZRQx2kdpn0F/Bg7aBni7uyw0dcZIXtOtkEAG/9gmzWk1vBLVrPaoEGBYBwdG3077GSSyk3h+SmS3J3UfmQynBkVVO5X2qkjDSEcXsVmECKYaJgApDdL5hNlj9nkdWW51alCX0uEIsyU1nsPdOEIKGmTmupdcfUqjZX79JKqgRgymys9nbTrjHPzdYJ0sj7LcOsKdC3UoieLmyLAeaiiadKq9TuEq6VSp1YpcGyTz/vjHP0xwKEE/a+G+s9NT0+F+tRLS1BQSl7KuXrmS6K/at4fpkzYx7UyfFFLD+ADLMIOaWdlUTdvaTPfXGP2DmlHu/NdHv/Xym9PtbgSPKqrZBpFpBkmQ7uvi6lG3+FS7GBgcSIJxnYa2tOqnEknTQv8LnZyfZQy1GNeaGNS2TBmnjIxSTwe0CXrSZAEI/K4mc7EHjY5EK1O2dTnL7UDUJJ1N2qXfBawEJRhNJjMHiH0smOgv0xRw3ZFmiQBl+VI7l8Xiwlw8e/o4+9sp95zBgTY0GQR9NQLNR/OMuOjUspTQahBqYOZpaWx2S1iFgsFZaMgSLQwk2Nr//YC+wHLt+o34T/7j/0Xcee6F1BAmnj3lHgALrLp162osLCzRZpkP+qFvNQGss1qEiz0bEW79fcNoWfN8Np7LWRrb7CyHQWWu3jY6F/OKe5977vlkevvYqNw0QRqboDGniI3JsmyZU9Ggueeammb6xbVmO8lLApF9Kgg4zgK7jlg/G5A52O8m8t0Ir83UMBSYgo8uCjohacjrRWNN/tRSebaR6ZpA1iW1Ly7ULPca25HLFrjX51gPBZImvDNWlmnUte86hH0mlyTdySve7zhLr/pq0swFJFPzoirSKJdTFjgAWr+tWmgHKHmygXqteawv7TMleW9fT1xCwunQERW1kVX/3c+2AiCxI+18vdyulRgZu5QdJ7ho8niIzu6z4lSWaQM0g5wac7tGiQ0gDAPMjD6VUUVAmczOU/139mMfUJKRnWfPWSlaogSUuaxPggeM9+jR43TGukm1qQM6O7qLJJ2dju9859vJNCPDgxl7IvEcQ/iaMcaQOKVsngmjDV0HlZnQkGBOsTmAaiM6Kru7+6IDrUSvuXsb6T8S0WVaJa1pJjJ9IIy1uLiI5jNDP5UpUSNdJQyBxf7S9HJK25ifBIT+QUcEAt7KwfU/Y0g89PMUmNR8NIRaSVOV4OTMzKXLl3mG050yu+qy2fiQsoCA9dLJ6XN0nLuGxp0ajbPRnN3bX6X/dXD60KowWZVmk/t6N9E3OtdzXAEqzQQjoQV92yLg6ACVaRcXpuPRw3swkDNZLQgThAeM4cyIBGgGOqc+rbsEq2CQBpT++jdkGViJe84A77JHdW36etCMzzUEfW1qEj2MQ3dXH2C0mTN6jx/d5+6TuHHjEuWcxczcEmPfDhnZJmNT1AYNRtP5bExUdyYtMp9rTU1xAQj69q/3K6EdV5lNp7eMKyillIf51KQFSDUoDzP660ooM0eCEUxIv2iaKCT1r6lxWIbYYPler5lveZpcAoCb/3le0HWWT5qVaYtPi7ITY+RordCq9NnpOxJI5EXNHrVutRaBweRsKSC4VkDT36f24vPVPrLHGSN5Sp4TXEsCKc3g4h9z7BQSfvda6+eupa5Az+1loDMFfdXI6BU0Fi6AAACjlPY92PpXLl/NzdoHeXV2d0CESCj+SnBPKdhM6zJVE0yfyY0ZsJMjiBkCvTQ2Rpklm7tTpNph2r1W1mlfYyJSgmNfl+nr4yQaQ+bVngQj0d19WlTpjBWRoC6monX8GmmoA9fG2Dm2Q6n44P6jMp1LXVWzZa5ugODuxx/Gw4d3qdsIJkIHTLSL+m/Mylqq1qqu+ltKtOt8aj0Ckgstr167kQFnHc5W0SbNGvvKqW2z2LuwzG08Do7QBJCoqtD6UZ5iF09OPoNINgG+EvhnX7qNrB1eQq47kuH0F1le2XvapNXYsZpvgJOD7gpzJVCaOpyRIe1j22w/Tk1OAB51cf3GDehCqnOx2no8efI4JdnFDIOmjfV1TZXTzvavzjsX0Tn1u7OzhqZ2mfGojweP7sXWmtoVggTgrWtwSlUb3JXphidoTqC6M2ZqrJpgEus8AD458TTHT/+DUtsIbO+VKZzWvgBsfXg5WYAWKg1kOac6X41kPYz+3s5YXdlijM7XUxk3ovrKs9QMLff+vfvx1wiMXH1bdYog7GTMhuPh/Sdca7BaCd4SKuxLb78wKRQs7QjP5aU5QBgm50fHQkFr32YfVwPiMPvqKholwq+Yp3AgAJn+EcBEGi6aAXDEY2RAx8HYEw8Z1jETOBM86QcD/tRi9bu53sxnlBCC4pNylk9hxo1pGfh7Fk4bNGGK5lwL35neUx9HiSJ2XVSa3PCWbVGrULtVCLi9i9/1M3qdn+0H61f6VUe74yHw6PAtcT2CigB6hHCRdhVOuk9cQuKSGDVPacwth6suXbn6tv4F/Q5DI8MwTDfSUrW9IfZhEqdJj84OMimO0Y5Op+lgUmKk1xlpKAJKnCKtjG4DRkZHOW+shTk4WrJjtdrs0Isd9tVKFlFdjfoTUQ10cpGfXnvro2TVZjWqVenkDItqmSr01ORkTPMyuMd4E/0LDugT1G+n8dwUSuawwRKz8SYfffQ+najkOcgM58X+LwvOtIN1WBqsZrsMs5fgnC42R+tLr7zKUEasb66l5HdNihJrCWAyB8k8arQxG6k20gYHylXWMvYsWpNl+Rx9Kk6ru1bIAhubASb6yGA+B08gVusTSAXv9DXwXAlcNV5pJSBLoBYg0SkZNQHcfF8icno/ZzUAzjVA4e7HH3H9CWPbyRgaqax/S4DT/+BKVtXgIl27OnpzCnx2ZhwBYv+oLbZRj53Y3HFlt9OQg0m0BhFOjD/LOlmO6rU5dOoZt9W1JZj9Qwi7OE27e9pp3yGEi/oME2xhcqplqTFpqtk+gyn1xalY2OZ0tMY+/a+PAOaqAAQgbPlZerP+jokh+sZpGOR1fCQTH8Vzd66nr2pubhlmwmyvrE0BpynnoRPbGSCfYzzQlcs3GPNJ6oZkh1JdJiHNCT5OqxYtIRLEGjHv7F81E/tYXtSfY98bdKkUT60AmhID8vs5EKp1p+mgG5fy1EIEEAFTkFBLl6EtT6Htff6mv1NQlMY1vfRppCnnjKr8pzsj6VkNxxkmNYsjmJ0+og2CjX4RzSPBQc3cz/KAWo/0ZH1S8wEsnGRJU8sOhjZSK2VsrJd0L/gZj+YGeB6aYblEIoUg9Pr5N7/4tl901qpC2TiRyZSIovAxgyrBa5+mdBLtaJyFWxFBQLtcYrTjREgHowCLodhtCTSq0zKGGoHbLEhkopvqpg3U4ekKYh2sgokd4gzM48cPU3PxWTpZJeDHDw2+2szBNQaimY7ahIF0sjpoSm/BwWfqozH7vFOaajUOgFqBmkLuSe3ULi/jZsrq5d2Ynp6JmcmZHNhf/spXYxSzTkc02my2taYWAAIsJ9AQFhYWcnDUskzPaBCWzmlnoSxXCaDEciZL6aqG4N67mUybgdNf5OySxCDDaealTwSQ08FtxKaOOUO31ebUBqx7Ou/oXwdcUBgYHMQuH0JKX8+tGoRxscL+cYX2KGbZ0OAQ47OfmqUzSKreSn+3UnHMzOuiCeYMi9ctrUyjeiu9lILVCbJOn7prorNu7ryoQLD9/X39KXlV5RUIBvs9uH8/p3zVcKsqZZRWNE4YGm1JbdBpYiWjklqzOP0N/En4ThToSxkd6k0N+PS4ImOgHH9/s13CjyZKWzt0o+N7ZRF63Imrl4ZjoL8rfvyj9+ivSuhY56TlqZWVXQoFPNeeKQz0k/X2Dubq4/39zRyzFCpol5qRzgKpdTmRoBYjUGSCbWjd9l5oCa7CVnvTb+NSExnRaXj72IAytW1jiRzDC/9YmpB8lu9cNFkmKRTSxsEYXYv2BF0UTUetq+w3pAZq+WkKc418pJazu0XbOG+/SutDwyPhlrUykFqh/hpZ33J9plq9Aky6VzvxuWBeAr0CR9VYPMgX1xUhhECDPnlL2lS5sA/UmNZon9dUDY2MvS2oWHH9KRL9KbaXId4Ogs4p0bXWJME8NHfXE7Vg3HV+29neTZ+EIf5cSMWxlxkUt/iwwW2tneFWHWZAF53NOOZ6H80OJaEMtbuzkT4T1TxBjNtiamoyNRnaw7mTmJqezPD9VaSQ26k66Go4FqAtqtdcsBIcDQBy8E1uvLy0Er0w2o3rNyGug5RyJqrq6tQu78ZEQlvjXb+HzOJswCufeyPaO11u3oWmdpAJhAzhl7msu+1Q81DSzM3MpFmmhBiC8OGAHCQHXAbVZNDnUlfnFLLJj3WQn8XWugsI9/heHKsCoen9lEj6qyR4TUSnmJPYIFynhhUiPb3dScBSiEwqITY2dSRxq56maiwRIf0023YwIYaGhhg7V3ybQEiCrIsHDx7GDCaLkjzVZ8o0XqK+oSWTja+uLEAwx+krEig3192zaTnrZ9Ilx0DtVW1G6e9Ojw/v34taaMgJgbsffcRY6mQuUbu+u1pbZnVFu34HF3/q55BKHb8SXa1jeTt6u1pjDLPVZQlVtSXxlIytWWWwnvXwnAJD81KzYqC3Kz738h2e/XEsLZj43C1GnWY1OOyQsk3RUWKJdCwbaaobs6vL1fJoy3uML/3npIXag7NLHQC5TGUovk5bTSDjQfSD2Ca1+DTbGA+Frut6fNf34oSHzmjBUI1BWhZUnAlKDYV66RCWXvVNOZYCk2Ph72ptqe3wTwDS/+Y1gpSmliBhfXUxWIZ0JJGk6UP/Clw5G8p1jplpGVzrJi27Ot+IY6OgrZ++VjVRedzZRm8SgAVQtW2vUXmQ9nLHA8o2JUqmAUEIqOXtAOzSe9XQ6NjbEofrSFRzM8bAxgkGmy5mQ8o2YU7UYdeirTjlZU4Gk1Br/0kQpmBUaRVsDg9NmNwQl69cpWE1qbY74F7rikgdhIaye2jTP7j/ABV0CuCYhiF3UlPRCenUq1Kjz9wj1E/VN/07qJ4O0NrqWqwCGluYR6KzA5EBQzBSd3fJJme6hbFLSOphd2yrz8V8mhlGBbvi1HSIajOGvasOZ+IdOn1gYCg1gYmJyVQ7nSJ0l0Yzjjmbo4mnn0PiMLeMi8B0EOtEFLw02RxQY3E89Be43shALM04I0pN3I1QiA4ja9s6E0D1WWUAFn1a/BKYQvSzQGAbXXBo6LT9qAajZmd7/L0OMDDVg0Rvxn6lvf1ZV+vqZTdM02zQf7KV2qaMv7q+lubtzZu3Uko7/ttoV+4A2dPdH53tnfH08UeZ5nF09BqS14jjjdQo1K7UFpzidJnGwsJ8mn06RK2zGqhbgFhf6DmneWXo3P+Hdm/BoO6LZD/LPAKKfWcd1Npaue7q1aFYXnEXSzVCTa2ihQkOAoymkzE1OYUL8ctQN25cYcwO4gff/zHPgzahIVX0oC/tw9QioCWvNXhSZlbj6+0dRSjCIACLDG0Us4JSRsrN+vWT0OeC0/qGwrZcU7INNmNibSf46JjNaV9eamjSvVG8xUxcT+AXJNQOLEPHqDTGG4KwIZnV0AXdwAk2lKnZUxJOHeXzFRpWzS1+XXsl4HitoOCyGDUdmd9gRU2+TP5NuYKK18nHugfKOixXi+8AENalOGwdXwHRfiomnCbbubOZZ2t+S0NHKCBqkMXEpT5OrQNy9HJUvfTSa2/X1rVwI6BSgXpVpWqKynNAAUg4QUHz5/h4L6P19B/YKSc50DQfomGsSufwxUobuzEI81ahWmvumAvzCdKxgEVttHV25nTixPg4g3GUc/3adavLizlFqXPJ6WYdfK5bMTLWxVzGt4i2SgunQZtQh1vRdEyh0IbJ1cizzHBmciMJ9+VXXsFEGKaDdHBW8vwVnu9sSVV8dPf9mJl+lrM1gpIZ5IyY1b52dseZGlcd6x/y5fahZh3LFdC0NzeGojddaKjWoG/JGTMloL4JnaMGvqmRSDUSltdkBDEm1+aWu0S6O2B7NFC+/bGysp4xL6q7SmC1QON6BBqBUimtGu0UtgOoupqpAfnNGR4jHgXhEtwlyWJqAdRmz8sE1ZxPvwm/GSNk1LTAXxJqO1vj3sQm63qQY+6KcYXMY8Cls60nevtGcq9kzcpcbd5WAtYMpDJ9RGtzI4JggD5A62ScFhZmAOdxNEiZy+jU2qQf7XJnFfWvGJFq9GoFtAQPZ67YOvpneKiLOlTFxNR0ts1ZJYPOlJqbAFjFiSZ78dmlYIEmmhorE4wePn6CpqrAiWhoqY/mTnehRErLKNC5sTRN59pKmj3099DIFTTG7VhZMvTdkP4Sd1N1VrKjOZvnd4FJv4CCIP0S9LGmrsBj4KVxJgJfmimASCvazskZNI6w3UIjFcj1hdg/CoHkmxyroknkDBHjqqbE6WTa3COcZ0tHTr/3Y/IqvDVBvTZjT+hzwVWzTsNIjWUATV2tVyHkVjzOcLpg0nISPPnkKvj0kcFruTG+L/hBECnJ9Okz+KfUhXNocd6pi0ET0Ukf45HUClOb5MKMh3n+lZfernJxViK6qp/x/oZq6ySjijaeBxuC740GwBX7XpTEFlRNh8htiC9NAu30V199I6WzWwNMTk4k4u1gd05OjWM+zMGQMm0DQIBGBEC4zkCbX+YxjF+tRLXO56v+OROk6qp074VhjQ1xBafpDJydca8cTbdMz8h9Q8NDOaX7bGKK+pdNu9yI21kPFyFOzUzE4tIig4oZgVam/0YQU2U2QharOQmkqIzNGf2omajfw6nWHgYt1zphRnR1GAjnal/TPBZbXk3ChZX2k9Pgxoy4psQpbIXA5sZKDpY+KLU0/ROCn2ZWeaZrU0wItZYEDBamGSMxubWKg62zUOAyfF0gutgUSxXdsVLNllAWFpdyWl2JZNJjY3E0hUwxqenXSr/q0E67nOerDQ6n6eTWty1JnI8e3Y1LV4aRpppfjRmD1Hredq9zGlpC22LcRAhp6RgQm52eSPqRNnJLD2zy4lNT23NvHiVzCZ/XB6f50NqKSdPXHU/Hp3IJAvIyQcn4KiWmEtm4IIiD+pdw+/299XjttRfpn92YmpjD9C5R1IJITb2zP8m69IBaBZqGMTLQjdn3lMqXxq5yrxHJ0+nYF7RkZcfO/Li6B1wDZ94RTZ4KgYryTSHiQBp+PwDDy6xOuetnSIHDmDjr6HYn0rGgohBVIzAs3rFOIcH9ChS6ibG1XUa78wWWtx76rSrR8GyT2qiCILU0ylE78Xwb5mtqmpj2miqamMWhDB0gVHRPqLkqMMypo68pl5lwTforDf+AttPPiRD1kI6kCTWdLTQ16c/+VrmwhwSZnB5HKywgZ1wV7zeev/328UmRhEdHWpt12XGuRTHCUWTzc8nGhSRMtNKerKTJSuKiStK7ybQSyssvfy4uXb6a05xWsj4bXfb1kag1FQx39mUMxYrZ2jRzGDg7SSkraHR290C4gEd7TzpStfOrKqrCtJdGmOqJLsvPUR8x4Z4+e5gd8dydOzk7NDk1leBgyLedvrI0Z/UhKFe9mph5j7I7UyMZGOjNmS8Zs7t7AKDpZmDPGAAjaF2HU/KBCH76MEymXYNKaBImpZVmU0dnG9ecJsApbZ3O9bC/7FsJyJemkD4h1XD9TBegon/J+ySWdN5BOAYECkTpY4GxVIv1RzlGAk4672iLgYYCjATG7TCzHn+kHX2uZqDmKBMeoRrbLlV2zT9Xrerz8Hr9OzKDBGK2fE5QBxm/Ou4/egfNczaBvbauNe9VQgsq+lfst3Z3NKDNahc6Uz/66N1YQ9M0pF4S1LmoaS1RqrUJdtbR3Li71DFt+eqTeA5zRjP20eMJzPCOc8ahnTRajUVzQkCU+STqg8NdhFk7TN4XH999QFucZNDpepSgIoPZ5ibu03dQCShkaoIcq7I96uDQJTSrw3j65B50qMlmjuO61LLVGhK8ZCroTKAs6462U8PTx6A/pgtBormrEO2ibwRSQdApd8uUCdVSBQp9F4JvmvA8R61JgaBZ530joyP0m5G/Lgo+zHaq2TU2mQrC/YZKXuPUqiAQfXnXbz4X12/c5h60NASNFoc7MmraaK6qRTnJYCiGs54mdiphDsWhayT8pUtXMumY2q/AKU8aOwOJlX6gzvJQFXXU+S5wqyGrbaUGKf1yQeXpcRUMhZYA0VYAKuZzNTO89q4NO8ul5tpvECUVUBvQbnYKTukgpmorFz9IFQzcms7Uv/qrf49ps4DdWJed6QyCG0gvLM6nRLcsYx5am0pOTjPrG2TmjI42q2ZFOyaVqe5kPCNafbb2osT1wQfvx/e+9zfxwfvvQYAP8ruMceXKFUyQvtRweGxKVT+7541OSl9qCGo8EoJSK+MEBEc6Jo/8eJaRjzoojdHJkx6KJP6j6rypjmefZx/5QTtbSSPTS7h2uF58fVgl3LqmPIfr04ZGoikxRH/9U1kFQduCOXzj55SAOsr06ksFgoSHjzVGw9kHJYV1S82H53pNcbg7rjATN6oBlhuVRhAV9XQKWKntE1VrTQAt8Hje65oA4uvXX8ntK54+tZ8BYMpdnF+K8adqo9jzMJIqev/QcFy5djWuXL2a5pdRvK3tbZgCAkHRgO2ruTmTQBkXhWkNvbW0MS6tTTE2Osh1Z/F0Yhrwacx0FdvbZZsKGVsfjBJdP4zleK67qy1e+dydmJmfjqXFDQRGCSNQi1IbciwyXYRJzBE00lEu+0d7akBzcYbJMdAnYdoGSUH6l069V9+FDlJNdmnH1fWOj4zluOiQlfYlClcDnx2fxR4amD1t3xj6oGBTOCuI9cE4MylgSh/ygoJV4LXDpZHbt27F5UtjCfplir7MxuhHPI0SmJiBatwrfwl0xkN99atfg3cGAIdVzHY39UObkge5LkMfZucyo3/GbAEILt5tbiuzeV5j3TK2yE7geSoNTqFfLIfR+6H64Zok26wJavv1/XhO2rVelZcv3cGONMaiMQlRySU95Rw/JdnhopQdrLOuCrBxaraSBruq0iQ+KT5prp3kAJSIzG3UyuV48vhp2ZaBwTRxkLEd7lfsYrWx0Su5nYjqpNtzjAyPASxNMGEjGklX6QwknrvpO0gG3pjp3202GiGGXEJ+XIBm7NJQjI4Mp3RVkg0NjQEcXIcq71qoZCj+JePSWYJVH3UpZoyRwZooOjCLP8bPSgTNAgPz7Ly8l05NJuSL2leqfTBMqqpp5sjgMJAcb6W9Q2biNwfZ3fUsxvstTwmoxqtj1fiWotVQ1vkzHDilDkpwXm+4uOaCoOQ1HkVlBmxguCRwjtQiE+TQQlLTdIQ873+lTgW8JJPzfoFqdLyV2CTr4MVO/zbF1SuvxBtvfI3+WI+FhUeUbZ6XvXjw4EFsbJnvtGSAl8DsW3fkU8Jqe8vIAqcAq71/BkPqeDVkYGion/5vZEiOECytjONAzM4tJAFXVRqNizYFU+n/EMy60VYFAJeB0FykakVcHsMcoa3G7Oivsu76GvST2UYX2mlamw/ICGN9BdK6/aIGdRG0pzNehocKeN4ONIzZiwZnfiHTiiqw1EbUntQGjMOSbp0VVBg6uSC/UBgm03aa+8UvKDgLsm5MV4JLHYRGmNhDWhGAHCud9s5CPR03jqgkv5Ie1CSltX2E+smhY0b97XOGSI3Y5+rMd11dbW0D5td6AolBpBmzBbM7lmpF8mFLe8nrY2ZHn2dApjzlUp0OE4ZpYTjhQD/meepVTHba3SxWSCNaLYacANj0rS6MXN0NiFf99m//l2+rPqviu8iupkYNhYrTGTpvynRXSRijNuN0sQgrJea+LDCVKGyjlZzGJJgUW3tTjcN8IIPDwxmDMAiIOFMi8+mQ0xejqaEjUabILGVIcMFFleruvXuYSUupjl0CvZ1J0dmraaItpyPQBpkG88q1y2kP1wCQJuLWr+K0rzNaBgM5+7C+sZTA0cRzZBmnxQyjNyeLHvxMcM2gm+5BqeHACpJlrQ3I7Krsna3sVNNfqlZLTDX0izNcJjtKEwTpqpQxB0xOR6JWugmYZWamePpsc3M1n6Vda1yKYKRkkBjNXGe07hQvI5QdH2d6jijXazQRBRAllUCeQAmhlxQLCAZBBSJSYiuBdtBGL+x6QTgZi7GSABwz7fF03qLyKjXX0ExUnSmM9hv52ZRtdXcA6eTRww8hxmba15dritw8S5Azx60b16khOn7v/viHjMlqVFMfVfykQurlIkPbY9JraUt/h8sIxhAMMsfszBJCy/2L9d1ZDWdKijmn5uzgGRe0u78Fs7fG1asjMT05ixAyu1l9qvrpj+E6Adu6FbNC0C7BeAK4zKh5opnS0tyFMOuMqYlHOe72r33nmEknvutEzbgUmMxxFWhu3ryZdK5jWcFq+cWEEFAoXR7h+Y6TYymdpC+FhklbgoxtUhgqLNRqna3SYaxF4LS3GrN84eHsmHl5kGnZN+mjAXz0fSrI33nnnXj44B4mDgBE2ZrbuRaPvwxbgPbSwY/2lcms9DnRFvMdC8Q6m+1r6UiQcNA0twwpUKtyBw4XPiqgVDZ0hic9Y6V40vG0TpXPxp8gNUZAMe1PfkMNTSsQ2lQyiqY+QCekzKUW4UpcH6gWoDMyOyYlcgnoMcTeKE/XwbiRmXEj5q/VHrfiRgKq7egv0DR6+uRJjE88S2liJX2WziUlgbM/7ah4KbU5rzRy8JSiZ2fVqJimL3Cls4FpqJT7OwwqahkD6QAqmXQKLi0sJFMcAA6uRbKuBtBlJKqIz0hpShZTT5ClLdSl+ESKg88ZryQWgMSl/Q6Ih6BRsr7ruAPF+aAWISjLSPpBZJK0P/2NswxBli1xTU2Mx49/+L348Y/+Jv7mO/8+/vqv/iR+8P1vZxa2yYnJlOBp6qRfwfgVSnBkLchnnKn1HKe6Ojc3n21ydWq5IAVoORQYiTmOVQm4sk+zLA5NN7UC834kGUs8ali81GKAMUyiF6Omoi4+/ugD6r6d8THa9N5QQ+H6ImRiy6yFSdRQJE/XsejrsHy/6+fqG7hEXfeo/lGMDvVFB1JyemqJMSxmoeOhk9epa9sukzhWMvEO49zW1hLXr43FPmA/N2uWthqAEcZFxbf+CkKbZrSs+WIlav0F5h7WnyID6Vt04ekGfedMkI22r9ViBAjrr1mo/8oJDbUXBacg5HYvxoqc0cH9A5iBfHdMXY+lc70ojQfQh2krjPg9o1zKktnhI/1OjoHaZZIK7/rr3I1AIamp6dovY7HM/GZow9am+zidpHBwKxF9ONKsOagF8fmZydw91CRfrn2Tp4zcdb2aMWeajh7St/4WeUTwM7DT76bKcD2fAihdD7umXSjbrijUpRc3wJOKy4JQJwhqMuTChGHpj4GOqk7PKt8u9pMzQqi3PPDs1AEAYOhUR0bbsDSe73SwTrEcMQ6vK4TqF00AFy32AgwlglQNxxW7Zttf5L2zQ4fdDoxfj8TroqM2Y21lOXlFR6I+FJ+jRpIzFwyqU4LaqO5d4m/OBM1Mz2RcirMD2r7akavrpRzjSeyAudn51Fro+5R2OqOV3G76LrcZ8KXH22epbTiYXqMTS03CdmXUKdcYlXsKkZgiQXVSMJNwnGrVwWekqZvXK/md2VJr0O9wcGC8hSvA9Unpxwrud/XvLESzGDNTs3Hv/l20gEfY/1v0Wz0mnNub9mRErExl6ssicd3nZTP9PtZZJ2IVDC9+qKoqcZR0Tq0qlXa20VgAYR2MXquvQKFgykM1xAygguEsN6cPISbvc2dIJSCjGgfG2ySYwQTco+lWCa3MTJXk0IODmAItSGxUfoVLcep2MA5HgMQzTKcV+gIagpkFLsWWGpCJuoxodgHq0tIMY9aVm7+trm5xvUtGSrsunIEGoekLEaxNhmWdB4c66SM3Jl9CihrNi5ZVKd0epbbh1P6Fs9Fn6+AXVE6hcbXI4n+RQXRaN2HWjMaDex/mzFmhaQPxZBwEA+XlnuXUSZpyyxiBxrJN4yij6yR13kmpbSIxNScdnoKFEl/zz3VoavUKH01tGRDQK7QAAP/0SURBVFjLIHOdcG0GzHHuGJ4zzUVutUs9HD8Pup56YbDSLtugJiPNWTHzIts/0mqueaI2CthiTinY1NwAMuonXStlTFXimiFpw+dqXqn9upeQWo6H/aSVoZ+wguuSFilP+ne1vCaSa++cmVS7VqhV/crX/uHbJkYeRmvp6HKv3jEGa4jXQAwiUfp59QyMYNqMRk/fEGbHWPR1D0WnqQD43tONRtLDey+I3cc1aCcDg6PYbmU3QiWsUtSVltqrRnY63WhqBXSemHz6LA7pYJ28QyC+06sye+ZGgdhd4m7H2QCJUoeZHm9X29rhae4guVo4py/EzP9u4K7zaXVFhixpL1XtNfV0Dmuj21lbm04dqnWZu7WFQTf4rSoGMNucZdnbPUzblEfDUNqRG7GytISdi3SAmNwCRQZbmJtB9d7OaNqtjbX87EC4Ylb7PqebYUIBVan98MHHcf/juzDUEpLE9BFtMTI6lmkA9A0oHZUoaj0SgSAiuAjWTimPjV46dzqb8U6zQ9BpAFCc8jOOiPbxfKWNkkSNTYd6SUakVlaARamjpuYsg8zl+fQ3YKKUKUaDHjWn6gEXmItzB0cAv0AG8T168H5U1Fak2VtVoaSuBljakujOAOHxJw8yvadTtI5/I8CrkFD7tB0KHWODTNWpgHER4sFecUw6myeTqX7vIWllNCWl/jdTlppDeKCvJSVyVPfG0PDzMTJ8Lc3qhblJnqFmCXDQPqfkXUvmNLDPVktM7U3Qoo/ts5rq+hi7dDXuP/w4x08tR5PffM6aUNKgDnFnlAQp6UyfmlO2gufpKXQKs6cv8mA3zPcr7apFnx45a2mwI/0AqGgW2t+a4GrOanFpGSDtBSVnANVwU/OjboWxpVNnx5ye9vdzUxbtyNB9fTReX66pSWGruZO+pDxvGYB1VVkkPDJ6LRWE4yNz/Gg2A7Q8wyBIQX95HWCB7q2X5Rk9LNZXOOUNOGWgJ+++BG/bU4M2pqVDC6Lin/+//vSBpkw6G7MgOlvViPcaP1MhThb0SvWayyB8FNVUAbmY28p5Ub4gp9OLzsVzL+8yv2aEA2sqQ+1PCc2YkJlnT2NtbjY7x9QILg+QSfST5EBRYU0bJZfXuGZHk8r0kNZxF1V27PLV7ES1ANMsDg66puQsp4DLOpe6cLP5leWFnEYcRH13sNxJUSedaH3t6mhMTT6JA5py+frNnI3SYegiuw0AwyX+gkZusapDkfJr6hx040bc3qQ7y9e5psrYC+h+6Sv/IJlwfn6Bjj/ierWlvvi93/2X8QSm+/zn34RZG+MQSVoOYzTMo3FYVHc+2+9Km03NRPqvf2AQc+RaDrYArQlbpHNZf+M5B1kJ6hKFLvrxkPq4dqXbzcUAyuW1+VhGS5R5nJnr60XDTECD2bsHIPxCvD5/fW0pGp3erETVRQpub6Fuz05HK+c+ev/78Wjio/jlL38NU+bVOIPyKiF81evj3Y34sz/9t/Hv/vSPABb3ezK+yex4SHnKNzx+hHEwkjoqyi6BTj8rBCoxx5Xejr/Z49SW1YxzdwBAswqNZngYMKt2GcRBtHXfRMBdTk3z8Ggr/uiP/gXlTWVbZSZ9KsZrZI5ZANvZIIVUmi0wrlOudXXt8c1v/mb8m3/7P8Y2bVbTNMblDHCRPuxbJbOhBsZc2eduMaqGaHi9GrNHdSXmLQJMMLVswalo/5pxJQ6Hf3JTmkiQR4JCcg7jpsbnWAoQ6ZSn7WqO1j21TK7V/2PfqMXYr2pJ+s9kP01s65KmOkyvM9fYFf1a9vtpHMYQguk3vvWb8cMffifefefbGhrQE9YBfdXY2B4DKBfvfvAdnq+TGxMU00tN3sNn6JvRqSvwKAClNQFc36iBe4aEVH3uyvW3N+anY31xNtaRwKtzU/m+uTQXm/NzsTWPzY5kXcGsWF+ajw0XE7pR1uZq7KPq7a2vxx4SZm9zKw5pxD5m1R6mwT4SfZ9zfj6BKU+QfGcM7iFSWxuzDpW1XuDZ24oVJMw+5W2vLccRqv4eWssahObzNlcXs6wjQ9HNLqd0W10FZEV6s4z3p4YikUjQxhHoh5FhqpC0JdlUQW6tbB1d1bWNccwgGr6uT0yNoAGiFABVwVvpXJn4GMJUG5k0JmZyMjUACd4ZKyNxW1tMBC56N8eNm8/lQAt2gpc+oAHs7mqep0/JWQMDAVVLu9o7AL2ngIpJm1ohdsiL+pwi3YpfBp7mOS6cS+cb5TrtqKPYwZQKjUReXHEbEaQ7YCxwqGbbJyUDGgzFZ/1Ahn3bN0puHZMuXXCzMReOantPT07E9voqoLnFdzQHrmlCra+T6ZC+BkymvwIJrfqtD8eNuPoHRmNy+lnMzz0FaNyWtuwTXALWduLjjz9MM1EQNGUGgpF61EdPZ3dcHhMIGmFAV5kXp/TS4lJ093fGyEhfdHU2A3hGmXZGf28HWlFndHS6JL+WZ6tRoRmkadkEqF+JJqSsWod1nJ+djLn5qQTLDOOnD12qIrNbCaW+HK1Gcwzjq+menlTEc8+9FI8B/NRcAaMSCKbv7aTEzkBjaiT6HDQvTVCejl3OUwCf91Mz8pzBazrXS/wKvaKQ9kP+p7lkxPBJ1kFQSEcon/XhCGR+T9Ch76xLaiWMo+cM7yiBfX7WjEHgGlHOCTWYemdraxBJ8Jf6giCI6pDA5UyOU/tpYm8sh3sKUYGoQUtVg3GtXy/Wx9rGEjxUNhg0Fso6GYTqd7dZVqPNnSItGxpTuKptGzNl+yr+69/6Xz3I6S8eqFqYhE3tJcpUYZzWqm+JwavXogKVSk3ACNo1wKgSNVYHVGo0NtIO0uNvazzPORvrVzs2tSLVSQhcQqV/4gji2NpYycRPyTQePD/LKIVSUrk3uxoCMAJRKXaCZtSBSTY0dj2a29sgKjpA3wDMno7WfDZElEVyN+0rEgxpTNH6jkRcGpXEr+qtEVsP0tOK9H6rars61GAifRdqT+lf4fmW54I5Jc7YpUswu4TmSmxsYpjz6o0bUa+pwjMFDjU7+9dw9u9+5y/ju3/z3bh9+wUYpSURXz+XodlOHyphXb+R/YBmqANRhjD954iARX2XVxh8WpY+ALQJwSOjJyEEfSuCqvE/TqdLoM4OCB5ry252thRuWq7/56P3P0yJeHS4g5SrBRTR6gaHcvbDnuvuG0ZrKfsomRpUZ7Og2tLWCeiO05bfi7aOuvjSW/84OrtGMmmVDuU/+P1/jZmwFPVoKRKluyzI7NbH+q/zm+vEyja1Jwn0HV2t0dPTQd2a02zNetPn9EJKVnOtGEym5lBZ5Y4GY3Hp2pvR2FIc/GeYrH/91/9TvP/B91Df3ZTtIH13+rOkc82fdLpLj9CWwJGL72oa45/+0/9lfOc7fxaz00/TZNHnAKqnhM5paLUFxkJNTxNIGhBUnIKVVBUJ6Q+BLvSpqWU7yyXjcXHSgM5NNRo10mPVWQ7H2Ht1fidI0Vo1Emne5GRJ66EmC0hRZ01S6TuZGppM/jWVpOqELCKNoWFoDiXdCDBnVQ5J0ouZ+ZRlRkZXVloP+gCtROuglj69/dxrMYOw0BcnbSkw/a2GthsIaPmlDjqp1fh0mAMsaD0m2xasK/53/9l//iA9uTRCwrZj8qBzTrOeldHU3hu/9j//rahBMlvx9YXF+PYf/G7sri14YTKm0khEtG2e4qP9wz+7jIZ52u+CV16iZ9nfBSV+gOjT1OKkg6RKZ6Vze5E87GzupZ56B3ymn4/51giDtHS4E4AxH8U2rXQWBvTW664654CoQvo5/Qc6GyQUBl0CEEgThLBBc7bLqVCuO1Ys8KqmX9KbT/1tT2oZXHumykOFtYutVlFPGQhsbmMdNA1ck6P006mos03Nwxyi77/3PkTZEqbPtMNSykEkOkL1i5i3RjBwMaaA5PnNtQ2AqiIuX7scufKc6ukDUBvRWZnRybRJzcjBTtCB4cxLY6SsPp5kYsqXMJ3Fev+DDyhrA9DYypmOudwVbyO1LP1iTu+bMyYT+TTXJci6Kb/MvL97FlPP3ovv/M2/hCBfjlu3v4A2NgEDHcWjex+mZuUsAyRJE2n7/hFgbEb3EnmtNuC6GHOmGHp+Wun+y11JF85AGtLgbIjEegKytHeYr6YSwG6OoaHLcfXq5+PSldsAA2MMWOgX+tE7fxr37v8IcHcjL6f53axuk/Zh9tI/jkHGGjGS+lucUqeS8Zv/7Lfj7t0fx8P7HyawqJ0pNAQx+9LFgd7nkSt4oRt9IdU6P/mcQlbahS4tW+1RdvIOuIn3Ep2qADOeRTxIYQJQcVmOhdyhdud5fWaCOcUlqBp4lpoog55BggBvRsACO+5SKINJns56OqPpg4s/BtrIdrs2Sp+JqSQKWKj5245DMwZWYOLVNsT1Ky8hUN3u1xzSZfFvajt8dgwz9ISnqukL1Go6ujbUaqoAfn1IAMv/9gGfkvHsBW/0QVqhJxXaToFd2x3/8D//30RDh/EfkAhS7w/+h/8+Viae0CDvsctAVYGJDvoEnDjs4IsjK8erGCV0R6qHVJAKp9ULMWovZkc6IDBIDj+dVeDIX3P4DBnOey8CrtSCchQBH/0n2R7AQ1RNTYmXsSVVgIdz7/qB/F2AEf3tNEGGkbL0JFRjNyrOkbk4v4rPyYTZJRbC2vHnQAMsZcALigtG/MsB95mpzVG+SaMEcrOe5yChgaVEoxwDwQQunXg7DOruzlrsI6UsN6fSVbPRZDRVzL+SWtj5mB0CZkpBVeZ0Nh6ZHwOtBzu+BQkluORCPFVZCLKath1QpvZ3mip0nYTr7MzjJ4/i2bOnacqZ58ZsegKgzdeB6jNamjBRBkbQWrqisa4q/u//3f8Z4tqOoWG31cUU2N8FKMxBsg0TASBwkUxcW+fq8+HUWh49epQAnOur9jH9DjD5YNKmpiIl0wHL0AmExZxpSO2gFpMndzXo6Ys3Xv8aWhJAhGmtYPD6Dz74Tjx89KOcqdPEkWIk/PUVTByIHzLNV4VjQB8ae4QuE//0n/2nMQFNv/PDb2cYgzMoBmF6SHPp81Gg8dm2GHOiGeKYq8loekh7OncdU+NG+JjjI4CmNUBBGW1NWaeYHZqmalUZ/Ux7zeWc2eq4X7oUYLxJzU1QKbElnlGLFfTQAjF9PKRhwdXnpDnFczWhdcZTOhWBZ6RP6po+G85rgUgvcVaHkDZ+pzpu3XiVMVzJ2bqM6kVzcTzScnDWjTpkXA1AlmXbdp/L887ADDu34v/4X/3v0VhALTqkmD8edqM8ekjjIeyapvjab/2n0YjNq9SugCD/4nf+Zcw9uAfMci09/VlAsDyn/WTQcvDZepx/U7sp/5VDRpSZLlbe5sWeT+a3LpbOYMmcfEqVjw7xF21nhpPrZGTOeNK+twO8j6IumkXNC/jwjAKkXmy9vN9BV/Ooj+7ewVicm+NsaZMD7m9qSNyI2t+d6G+KTYO/0v8AUTlQfIV4UV+REg5k+jk0vwSPJELVacGKwZAQ+CwRFPCSCCQOCYpy044ulU+iFQQpS/tbQjPEP/s72wSxMPhqfd6vQ80MZ6tz0zDUQpwxZheL1ixRez2HCWnszJIzZRWV5lWtim0Awa1sjcrcQtLPAiyGEAhUi0v2C1pSdUPceh4zDm0Glos//v1/FeOPPqSezjBITwKVa7EwBSFuzZpMPVnVhCreF9ev3Yy/+s5fpxZUX18Zjx98TPsN+nPwNO+qUxtQKGi+2US1T2mko7U/rlx9Plqp35tvfi01KxfRGupQRT98dO978e67fxHumVRTizmFFHbhqpqLUac5o4YgWltewGz69wDarhZ2/NrX/kmsw1Df/5u/4hmdObV/dHKAqUrd6U96ixd0wphIXYYhKPXtU8FAk7esBpZ5vdaZNn0OfpIO1QzUohgnb6OuAmYGnEpbHNydNFK0eMdXWnXWivM8Q5B10PO5ELdTvM7QpLkj/Ujj/CQ/ySaaQz5PTJHxfYKPooqMSZkBcpwqq0wjsk9fVcaNa6/F0vJ0TE3fz+dmuASPLZRTgFUtSDpT+xcYu7v6uc7V28u870XFf/t/+m8f6D33sDNEH/RRv/GPImi02sCb3/j1aOxsRtLC4DDk9/7k38XU3Y/zMRXHhwk4abpQazvLNliB/MBRmkSZEL4oef4ruAGDnSO1s0QgGT9xPz/nWpVEioury3HR2bmLgJ+9hAuKambXXlwNYFn+eR0867UyZpbK6RNO2GmwLJczANx/87lXc8/l7c0FztJemJyraIq61klcf+FlJH5TfPzO90Nd4xSiVlf1uiOYvWdwNJ7//C/F5LPxePrB+5QNQDPKlZpZPK/qrDaaO3ui58pl7PiTWJ1HMqTaSYUcLBgkNSVALsE+B1Bi1ZTzOwwEZdgHFJq/aQJdSE97TfVdkNgykhdgUN3PZ3O9PgulkERqOWpnqs6FGAVXNAaucVbAXnM8BUYJSP9AmhF0pomrKjER7N2lxVWk+zJlG/3KCQ79Ra69EXhcAuKCQ2XHKe13Uak7C6Qjsak+7n2EOQaguSLd2KUD+kXacYbBuuVuA3T2E7SpSsDp5u0Xo6tvIEaGr6fztwBqTQwNjsTjp/cw557x22hGfJsA2+dpFlQ44wIoG8/z4+99O/7o3/4ebTU5d8SLL30eRuuKqcmnmXR9ZXUpp+jV9JIvoIKG1o4Utkb9argkpvOLGksCCv0n6As+Bt+ZQNsjtQiBkgdl1j/6yF0r9rbX6Xc1VXmBvk/KLOAkX9jXClgwS8L1p8JbdjqX6sjVXBSIZHZx+Vz8pkni/ZketqE16V4a0jxux/oQefRHai56v6k8nFYfHLwCXW7Fwyfv0+cKPTiK+kkf6efhWkFabUVnbWtLd3RiZq+uLTKGyzkLWPHf/B/+mwdKMqWenZeBSXIf1fN/e62mrjFe/9qvRlOP+wfTNoDlo+98NybvmQ2dM6qSEIl3FEeULfdemifI5EcJND/xrhng84q9aMVF4K1NGqYTF0JMLSJf3gFD8u79yRxQrgyhZpSOKov1Ds7lCED1CE7vgN85Z6U/e1jY+T0V9Y3R1tmfMwa7MIZMMHL5+fR+P3rw4/PriplXeaLKexTdY9fi6guvxLt/8SdxtLsdRwCSY157Uh3HVcfR0t4T/+A/+W0GSc3u/x3b67OUUR7qFH31UWW0DwzHl/9n/1HUNDTH/R/9KO791V8wzkgzBrsGgFKZOpX6eLaa2nlXcNBffHdwMxlRnqff+Sxh+hh/V5L4rnaXSzNsK1dmf3vehvEv+xPiKYGOiDXuS8eoPiHafEAbKiB8Q8QNNffaXL+kqi268Lm9uy/qYVw1OgWEaRt1RC7MTMbh7ib9xv28nI52Xx6D3axTLrCjTmpqRkznAlOYUS73uZ841vmuz0jfxOLSPPRSHd09/SltDZZzlbHMcgoDjo6Opd/BdTwmQncGQxIoB0AFOqnNra8tx6P7H6OZzvKIo3BpRycm2vUbL8bu9kZ8+NGPE1iqEa7pTzFpNh32AuCjA/2J2pnth/iU3DKafSkICh7yk1PbHtKnQG3gYUNzW8zOTMWVazdof11MPLkXrhGryokHBCPXW478cJxqBl1MXyaB5YD5rwjDTItAPy6heZkWxEW8LqcwrmYWTTVnB2nvyMhlbi9alDOWltCMFuYq9B3aIv+rmR0CJm61Wl/LNTDQwvJMPtPxNiDRdhnQ6ASG9KUg3907jjHMX/O9PALQD47M9wzNfvmNX3rbPUUEAOE3zRgGVURX3Xce3+4ZQrqaRPiYNhrHsjg5GetLiyXkhY7wob6SuXmgg198FkXNL7+JvnzWFuZcqnznvyltfaYOPZHUhU2Cj9qLqlzapNQxP1On3DcWApFA06eixEpNp5Jry8BqQ+tkvSAAX04/pl+CP+/t6B2IL3/zWzF47Xpsr63G1soy5Fcd7djty4t0LPc8/9qbceeNL1CtqthYBpGp28jlazmbsb22EU0uK+gdoh12dmUcgtiNEPXojRuxAuGuLS3YSfzWiCnrToC0hb7tGR2JwatXM8p1Ae1mF+mVIOJBnW2/UtEyk2iTqDxHWwRN2mv9HD/9U5bpSwlsYJtTxUbTuoGXvpZjzumfObPfzq9XQnnOWQwDCJ0pOEZzPOVemVvfTt7Hb0pdr0szC+Jy1sCpVzWjy5cux/DlKzF46VIMX7maq5xz5fQx7WZ8GmAiNQdnhxrpg0wTwLgju6OpriE6AYIOtIEuwKLblBntbbk0xIyAzYCvhOt9HdBgD+cbYZpGpLX9o9+nlv4xtqbVmSzqd6A/Cu1nlTFcRPtYmH4WS/PTscFYjAsoMzMZ1i9z5BarmEyOoxucm1TbaFqDOfXRGK1t1K1xGqNjV5KJ3Q/amTFn1ro6SxZAUz0KZubpcRGfs2odbS5v6UJjoF6098VXXo3Hj5/GGMLpxs3bsb+1mQGGXb09mI1F8htZ7dKX9lb6oKMDAHUnRKd262FwZ/sMmdCh3ED9DYRUGy0JqzQXNxgTx6i9qyM1FDVH9ydyHZjXaJ5tQ6PGOYlkJuxaWZlH45jPCQOz6BkuoBNZx6wams7+i/VXaq/JQ3x2BJxFdDZxHcHsJnVqRlVfeum1tzMCULsP5E7CPCe+1Cz8zuCPXL0Gs7SgIUDYlDhn/lkGzLUQeu9Vk5IlGOA0T/wIA3l98opg6wfQTGlbwABA8pwvnmUiI9VHAUNpaWCbzGRDUt1X2idSir6+KpK4LTw1GO5pbOmJ4Rt3orKBHqtyAZ/L0jVjtEsL6vPoZBLPVdegVgMazaD9PMS2Oj2ZzNrKgO5hnhzs7MUltJPh515I1X/u6eOcQRm+dCUBcXF6PDoGh+NLX/9HMTjsMveqmB0fT+l89eUXuX83ph8/5NrK+MJXvhG3P/d6Lk1Ym5/D/m2KvqvXox6GWJmdjWWn8KmjmoAv8dCMXGnKZX0Ff8HEz5xDiiaYArqVaQrY7+cv7quh77Sc6BnKpa387mfXFZXyfFeooN76PZ+DhgLwn6EB6bOp9Bncl1JI1ZweVIIqUQW4Kq45oD3GoMzNL0VbT1f0DmK2OK3c1hXDo1dgiKZYmsXcY1wVVI6Tem3W0wIlCwbFNVnSglG9aimuPr4KI+truTJ2Ofr6+zL2p6OxMWrRJFCaCvPBeLl5ucwmrVC3Q+qUibx5HcFEp9CVnw9g5FMYy7w0FdCsTm1jR0ZGr0Z3r5vl18fOxlrmEHKZhHsMKbH1Y6j656Z00IF7IctZMrc9rB/HzzqXczYNLV/TRPPHoDGntE1fefvOyzE4MBqu6ndV8eLCPIypj6Q+NQxp88KkOnVM6R/zseiuMIOj65ukaWnUvjKOygRogpgbw+2iWebYIIyMpVJwK5Sd2jZGZRdwcCtitRSnnUdHhwGanZgHgBUaZi00likd5pCa+XsVwMlDlGvMj4uCfb7RumovOevEa2fHRNpgCc+revO55982huQ0JZeOpYMi3bhA9a2orRFjt29kUJiFM56YQfdiYWKcQXIB1H4CUoka3ec+38t0lo2XQahJ6QjfISo1EdhHmkoCN2LVbUfVPCTiksDJazxkGhiOzpEoU5PxkAl5Zk7BcY82Zefwlfjyb/yj6L3aEbXtpxA6quHsGp1GGQBROkYpx/qoUkZlHVrDdeflogGin35wLyVtm2kmaf/u+kY09PZyza2ciZrFxt9BU2nubM8YmjnUv1PKuPkq9nlnb6L4xP279MVRmkt63J9+dBfirIwbn3sj5ta3cq+mxafjSSyDN56LxrbW2N/ZjOmHj4r2ATNnpwsgtlENhzr5rsn56XcB/ULbVJNDIKiJnL/Mc+I0t+Mi+Of45G/cZywF1/vye/nMWMJsXYOXonfseqyjUh9u03cCvS8Jz7HjyNkJgV4FlT7d5f46APLOiy/H7sFJEp+CYQHAnIVOdjOlp4Tr2Bfwy7bRX46pm2cdU0dBTHrMBNQIGh2kLuV3KcXAkEskdmNrzT2Z6JusDSUpNA7VriB0JK37LwlgOs3ViqQnTTMdqwogpbZSX+2pFpW7lvOdHb1oHS2A0Fqc7W9HC7+PISjc+XMIs7UdLSQX4sFTXT3d8f7778Cg5oiB4TGjKl3ACAoY6iBACPwCYvE7qo0DLBvbMQxQ3nruxejocgLgMGamnkG/yH0ARSAxv4ra+N7BdmxvruVMYG4mRl/pZN3Z05F9Gm53Ig3XAaj2gwsJpQmd3/KJoOhMpbNtxjb1dA3E8MgImtKluHR5FO3D3MfbmHtzMTX1NMFGBSP3gN5T6LiWbhOw2kw+0YJo0acGcF9MLzvjpw9GTU7nvGus6hqwQhRgr9++87YVy4GSQBl0K+ggp1WpI5fBvXzndu46L1lV8d/4/XtI9xkImc6waaKryJhgVIAp1SVGwk5Oc4QjiXcfKYIq6TSkoKSn/BRQ8/kyjbghASTxJahwn2X5TSLylVVG5ZK4RfpzAGts6Y4bL74ehxTihu+MXazPLkHTSEmuzYPr7KzUqPhs5GxTU0PMolnMoYEoTTsxbUT1XQawEgJsRcU9g/l3N1ZifXkxpVMvUnTq4Uc5mP1DYzmQDY21MX73/XRE9126Ft19A/Hoo/diBzOrD7OnBili8Nfs04eUBchcvxUtPZ3piB4HgIxSzjbrMD7vs+LN/8mXQGs7Cp/SM+XD+WdfeWOCe4IQvxcw4pXgVPqRxuZ3AYsPCaq1aH23X3o1x2ljcQJi53oNYkHdMQKk1WbSv6VpyZ/+EOsgIHz8/kcQc3OaYibFnka73ViezbFPYXUBZjAQBJDa8Rnnc/9raUghBU047k73NtWrZq+lhOzt7Y/1lZWkDdX+hCinPqUbadG2CZxq36clWZPrvATa42MXuJapXumyADDP4V79SNsbS/Hw43djYWY8mdoxcQmJZlgzjNPb3ZtOYPdN0vwyvkiTpX9oKIbGxjBtblKPinMB6Si6Hoj/aYjmqBrLwOAYmtdwarunZ4exsjCT5r8ApLbgcpdtTGJ3gzBzo1Px5iLep+920SzcqsesAApIQcxn5HfKU93R8S2g5Zok+mV4dDSeu/1COrKdEXPv8Z1dd4ycAlTm0+EuQGRksj6uPbVgV2BTrgoHfSpIuXRBWnI20Yhbz8OV8F7J6l+2k9lgNNRwsS5+6cXX3nYWQLRV2ur8zEoCoSK9yq+/X7rzfCZ4kl49O/noYawtLnAb1/FytsEYgQyAowL6XkpWdIgWQhEwcjaCTj9mMIsDl2sVARCsKn1RxSDgZB5IBiAodVA4ls/FcXuulvvuM6XAvAOgASQuXb8NKCAldtGtDqpjfuIJj4CAk9vkN4ejfFbyLs5rd9+HoJ5RH4nwJDq6h+IM4tlZcf3PTkxPPItptJP11VVA6jCRe+TG8zH9CI0FW31jay1mpieQpkuxho0uY/T062+4HI/vAiyrC4n+N/TNLC3Gs4d3kwD7Mal6RsyVWhFPPvgg9tEQbLAzb4K1rfpFR7abtthDtr1c64vS+O28uX/r8dlr8iME5QySSx+OD3cw2RAeOaZe++m7j6umnzQnXDtTKcNy39Kzp4DIXK7OVp2feDYRVyDuyYcf87vrqApDa74pnc9c6Yt2I2CpZejv0Unral8Xp7qz5LZLOgApFyqaK/hwV2m7Tx8LTgLRBXDATOeAkaBFZfUFnSBd1dwupndzWj7Bp4CR1xqXIbOojZsYzLViLshT01MD0udgIN8xGsAeUr29vTVGBgbTD+QMnmaySZ+Mmna3RGnIMTkSqDVHqMcGYNXZ3Q+zj1E1xoffXN8mA2uyYKxQp6OY45xbxRrsp4BOfxb1yPALwQPaa2ntgAZNu3GMVtwA4HXlOrSuHsoHRK6gmfT19SQdTM9MxOPH9yhzMqah0fHxR2h+mIT0lSaa9JLCCCVCDdGFngr2NF2tFf2sNug5adO+9LOgoqDQbDKBviDoDJ1KSdW3vvattzVxTMCUWbqRzhkGrGkAImsr1mEzXrp1M+qwZSVfEWh5ZgYpvIbkdg1KcSbJ6FYgCYY/if5Tx6JAolR0UJXIlsN/Sk1e2vlFjeM3n+H9XCQyexQm8py/8sp3T3HOF9dLOLKYnvCN+fl48t6PkLiTcUAnep13XIBLHhTt9RUQJtScdTitchbkLJpbe9JPsrU4zXfqBnGd7G/FAdcoVa3P2K0XY35yKo6x4c2mv7W2TL9MIYWx6emotq7BGL15A1PgSa6/OkJVnHz0OMPgj09MOn2a085D164DylUx9eB+bK64XJ2qobEksHy2nRzZD58c9kdpA00vbdQozxLOjwRuyuHldWmKnvfpZ4+L8msrj6LyeC/3D1qjPZrF+tR8Vvp6vC6/U7RSmfqcAfjShcJBc0dm1yxtb2mN9773N7G7NEf/OK0KEdMxWYfzcpxtY9QT4E8wAWVG6wkh8TufBQoAQ9+TwurUdWdIcMcqf+flbym8pLXUhviNl11F1bisXK/kz83Psw7FbPCJtvzCvNSX50yS+Yyzpkm7ttv2+SyEJnR+DID4LsWZ5pJeDvMky4Sr9JuSO2dIVYk5dBG4lqhWwXfpOsVp7p/EEiCisNWH4YroldXFXNltaL9dlPFPXOuUsOZlA7yms7mp0d0p9wC0hrhz56W48/zLMdA/EqOjV9NH5er7R2jgDx5+GEvQ8O7BJgC2jXaynqaXzljr01jfAqgZzFeTkwjJo7yMRVEjVQNy7VFZ7Igwd9aLv9JXfKaPraPbCetvcXth+7Lql156/W23lTRbVSIjHebG6wa7nKCi2WizhHX3D0ZLc3scIZ2Pd/biyf276Wk/Rno4b23YryqdKrNmSzp8GEzDf5VGhWQYIAgml5I7kAzYxWzPHucy9wT3aXcb91EIOcfl4u388Bsve96j0HkynUS9iN26OP00DlApD/bcHI1OsQcSzS4Oy/fGQsgSgjWUcCQoHara4JsrS/mbzIjcyTvTooJiL995MZZn57BL1/hKGbQjQZLnOH3b2tEXl198IZ3Ci5gDMlT6sJBCmluuq2rALLry/IsJCDPPAKDpKaQm91dan9KmUySJAFtAVjSEKI0t8DMvPVcXbTs19sjP+d1y1D7px2y/oFPAgC/Zf9bD+lL5PMXXLFGpnpoZRCYhleK5WubnWuNdBAYPe6y8+8nnVORs0fLsNBi7GdtbK5k2wOESpC6uTu3WanB9Af5Sl/ydHzyXQYDSE+PKB8q2b6UTmNVz9nkCUql3BizaPgbJkoo/jVtph4xs9ZLGOJ08JH1yXuBJrYmyrWvxExaTTKnsJEUCl/WmjPSfwHQG/60vASSg3vDI5exqc8pqxpwTinekhmuUrfdcuXw9pfrGCoJocT4drmYmdKydkDA4UG2E/2BaF/npv3FvKvcBcmGoW7C0ULe9cL+r1paO3AVyCU1R7eeDD74fd++9EwuLM6kluvQkwRBwMqJ3D0AymNMkWj4zZ3/tQarrDJL9WsIZ6E/q4kxZQ7NKB9YBNdB1IVaohGilOCNknmRTXhxgVqWV8Y+++JUHSVQcZ+4xwZ0JABBoFb0vMp25irGpPaqwpVQXnTVSlaqg0tUOWLmdBvifqhPVdOCTIVEFjcuoqknpUW+FaZydbcUddlVgvc0SiU61vJCXksgByYo6ml6bBGg/cz8f1M58sNeIsKZJaLLBes45LN/rNdWSL32uN3JdMqSUkIdXOmx8ggEbW9tA8+ZYX16wgpyzPgyA7eAWmfq1X/l6zI0/iYknD6KGdmZ7KCZL5L++yzfj137rt+PBe+/E9//gf+IamdIfucgBPamInsGR+PX/9X9B/zbGO3/xZ/HOn/wRwEI7Egy81stLW/ya9eP2Us5520rV+YJZcP4xm8qhemtUKqMJT9rfjgnnzhnXikpUdkkyzfmf5Wdf57N8dwy4hmd45Pcc8HL/p4dlKGWpF9JfekmmPu9q+9zP3nJRR4WID7J/M3aHB6VQ4XCsSj3zG+NdZjly/GEWy9HRKL1Yb5f+e/8ZwMvZcpfX8rQ04c6vK08v5RYTDwlsuEBtXWqquabMa7w0q0f90CKchZGZjBfZ2j2Mru7ODISsaKyLlq7unDofnxinZGc10XrO+9w+cEM6hcmXvvyraCer8ezJ/djYNhmUoRXUjd/clZQq8qoCnFzOUVMqwCutAS7Lqe2GutjaQaPUDEXbODlBw2BobP/yylz6BwUiBZ5l0UlZvoGRjv8nM3taGYBg8gTtTdMSUHXfJQ+D/TY3TMqNFsJ4OuEA3GVdMn0D4+/ao7HRa5iQ9fH4yQf5zIrnhkcfGLJusTKoEYAnFKB9VUVl6qhoARqIRLXaz1xjlKML5CQIx937DSbySCkB46oFnlWdRGN1fexTthLhUl8fCNiUplN6lpFsOZsBAhYpUxU7VH6fjkliUNuQgHiANnt5Nl8k+lJpfpIwAMF80Rlcn8vUOSR7vhW1TaKyU/MOwcZyeTHwSjl/r+W76C5h0WII2XVM6jB2AZKcdlemWkjZdc2g5z6/0blZou2nnbTDuhqd23XlauxvbsbGzLO0tUsdZD6lvxKhIV75yjeSKJ988F6Mf/Qu5gg1ooxsge3MNpd2fzpSPJ9rfvrIexQGWRfqzLj5KXPnnHdY9jJgpUM3edpzXOQCQL/nNTJr/kJJCSbUPStB22mqwFJ8QD95lJ61jYKATM5XiDUVB175xuk0eTmZAJdj4DgJgI5T8dU5bkl7/uqNjt2F1sV377JKasdZXY4EA8bJB+f/3GNdpA+Z9xPT2ppCj/ZTCk/q4W+1TnWnZuAY6m/0Xq7jgc6AqHG4p1BdFTRNHUzw/vj+vbiLtnkGs7v2yqRirpCvBVgqwoWstIFrTc6tNt/b3x8ra0touuY9PsYSaEqh6JIH22mbnFLmVNKfgFAPrelbMVg1t+hYdP/s2WgA0PQRudCzo62Hc3Px8NF7AMhB1t1ZSbUgm23GOjPpCx5qHJkcDD40oDEDJwUg+tu8vAKKGrv3rq9ixlKxxqYG6lULz2Lqp3yiv9z/ir8ONJaerv54+uw+fL0XFa9dv/FAdccpODsPZS0qG1uo4GpUwfBdIFcFqnsxU0RMWm4/MZLHUOMRg2U6S8fSZdXJuAy+D/VQ2oH/sZZ5Go7jczduRifagHv36vQRuZVqbvlwyOAub2zHKqoaLbJXs0MyqE0pJTFQisSYIEdjc7bDl0hLHcW2jBzNh2N6cE5kdbQcPMtQOZVwkuDooGQwXj4TssHWrIwWBqzWNtNprnDWzNmjHtuHPNP28su+XEgF9eaX55V+sdxqmNH3QwmDZ9RXySLWX9aRnAUX76oOg76NnFX7q0Llzq6jDzOWgldljiLl0g6lWEanclxIcsdBJsx+zzNWSybyg2uKIgVEzjwwRjLfOb0mUxuU5xhJRJapv6cWIrMa9rd94MriXJaQ9bZc1WJbZBmeKIdX+OxMLES5XqEEsyB+yfZLLJZtnI23SnO2RA3VM4WGzsHjvGzvMzmU5wR+l+3rD/FG6+1UrUdqb44J9c9T3C8zO3voeEgT+nMyTN7+yCdbVcpgfPU1ONsDByFkAUSfKd3we5KkzzVuI/2KMDX3L2HqPlucjcsvvRaXr1yP+/c/ioVZ46FOoq62kSGoTUcwrcrcuvqINJ30heh60KdjuWbvc6JEUBIQWppMkdrC5zraWkBOjdxATHnH5rgY0jV9+jjqa1vi0cN348/+8l9xXvfGHs+nPABBJEheoBE6bA1WdMdHO8gkTpp9uigET8sWrOwLvyfw0oeCUKbXoE+cxrZOLtQUWJoa2+PS2I2YnXtCm3aj4utvvPlA6VyPmHSN5DZ6atvI1ZicmozDjbXob2tGQvNQC2TgM+BNOmc8GKIsdJ/GSZw2IkeSgS3+Cw6kk9J7YXWDyh3FqwBLB6i+B3McYwJl5WBkB3j98DRW9o/jys1bqJMTmd/E6cuUNPxpFnkUqVMIpNjZes9LPlEJ7/qNGxnUZIpDPdgG1emo45Yidc41h1ym7g0+nfpnxnMYeWl+LmpRLfuQRrkMCAIUPOc3d6Kuw53/6pMg3PvZ1cq2V6DLEG4lOcSr01E2MkdIFYQhuuS+QXwqM2Jca5t4nZ2UVc9VMuBZmaZ3u4qKY+rQ3gy4UF/KFBQ2kBaz8/NcT99zTmmdy9gBlbT7k2V5PgOU61swYzchmnqIpRaG5skAFfa2C0wTTM9BhVcSqpoi58b6BzJAzfG1Dzex63cgvIzS5gmgT2ochrCXaGHNW8eCMvlOq/I9r+U/KeWibl7fAuM0ca+gKFjvCpaOszdYnuBgP/KXBXDOMizeZrnzoIReTbvVNtWWjUmR7g6OEXaU5dBaVJkKL4Cpj0fBXEy7AnSOgXWS2WspvJZrTrjokDESINUayuriqqQfJb17Yte2uFwA4bG1HRtoAG987Z/ESy+/Fn/4h/8mnj7+mHsdY+tQkr67+b+0V11XAbO7P3V7rhtSizDcXz6UofXnqHG4NsvlA6bHMM8PIx3bu/tx/dqtuISZbf2Nop2dfRatLc1oPt2YQVPxh3/8z+EH/UKaY2qmRRhWguS2wR51GtzEZfZv2Z3TiZdiSCe4cL0zrx4uvZE3BBh9MOrSTvAYz5LCjT4bHr4Z7g/24OF70NBWVHz1tc8/MAdDm8vV6cADzJae63fi/sNHcbSxHP2tjQkIG7sHsbFnkt9iFjS4HoN79Bts0zilaSOddIg6t53ReXrhIRQudiHXhnlLDw/i5RvXorWxPh3CZmwzQbJBTFZwce84hm68FD/48ffi7scf5iI11zSkyUJzCgjQDr6eULDE4DPSWceh/S2Z3Hn+BTptL548fkjnynQVmX7AxD9GI+rZVsNJByVFus7EZyg19MXcvHUjYn8r2imtifP6XHYw26r7hmJ8bjYeP3wYpzyr3tSUSmYOqyAuqE4aoeniRutrHpeBkRGIImJ5bi6BVPv0gsGK48yDcmwG0t5ZLXcoaKU/myqOorupkcsZdMZne+cgZijnBOJXonqLcSAeSlDHQfB3L+5GibWxKVZg2mo0web6ythV+3NCJYqUUptzIZr0IRts7G2ns/J1I42dToTT9w5OYgti2qG/BO/UthQI3CfDSZTmObEhuSXK/g4flY4QI/X0eqewnbnJNh/sRSsE3tfm/kBnsYzqvQ0hKxzUg1yWcUqf2y9lZEsPWebFJwcuBY3SFICvgkb72lsTWJZh9C3b6Z+CB8IXwmWM9MXRjmywJaVWQ3v4bmxQO+ZMJ5qDMxxP56bTLPA5jlsSi8+2vZW1KXAElm60hVsvvxIvf+XrGWk8MT4R68vLKdBchmBU9PT0dGpChvfvItEze6EugJOyJUtJOqZ2ZO5Z61Siynd3TL6t/xH6TLldGVeuPYc5dIt2mBHgIOYAlnff/X709w3H2NhgfPcHf8bY7kMuAkklQmqX5p5C59ClDaaPUo3lOZpX5vgt271qNrl4kjpAF9Km42tQonycofwSeoI7JwRgxs3YlivXXgjzY39894exsDih5tX49gGFdjLI7QBABSDT3DsYy6trUQcF9gAsrhkZX1yOxfWt2EK92gQ9za7ViorVTGfZgWoW1fVIx529mOPeNYBoG3VpHUKk/VELgVuZ3g6zmanGgNxqODxbqacXvr6tLzbp3Pfe/RGVd5aoqGZ2tFK0MtV7CMAOo4Eidn63j3g1Yr7Y6IGhITrnMDOlyZD6GbTZZSI1kiQqvuvzUa1WYkn+1k/FxjSPw/19cbq/G3USFAx8CpPunlbFex++m9pIJnyi4wUtp9IFKokxAwPp7AOJGMl4kh78DgjmONcMqanswVhqO8Y2GM3pLFzJ0n4U+ydldk671jy6tTynUa0AmnIgdcZuc88mwLmHFmIKyTbAt5HBNQ3mFuqtv9vGjubWDCirbWuPChjEdIVruzsprZoB99yMypkBxmOHstQL9dvIkMPdPRmRakBWBcyxxlj+6IMPY+rpOMA2GzPY+KYlyB0YZuZiic/7PFvH5t37H8ccWtX61masr5t5fz1W0X59X0f6mrzIequ1GIdUCdh/9ORxLCwsxIqb46+bsW8FjXUlNtE617e8bz0/r22ulc9m9svzaynIejs6o8M1PQByBf0xQVmCggLF7ULMBujnppY2GISxhCEZQThLZyzmIj1s8qg26LSvoyMzt5mjVlAxyVPuf8VLmisaImPLGO/sbEVHS0f0DY5E58BQdHb0ZD5hU5mqbSwu0D/Tz2L82eNcGKhT1UC57YzJMehvn4KMEYGm6WvNICA2aQpyhdY0O8pG8go/tzdRO3RhoVkCzfPrsoNnT+/H+JNH0C4gABEfHJrLuTZBxRSkAobadC1tl97lCUGhxKGgC9E3av9qdwrEY56vmeV94mmCC/wh70n6RhxfaII7aD5G5nZ3dYf5oW1X5RmMtg1BbPKjae5S+tRgP6ZdB9NRkHahDlUJUIlYARHbPM9VYWuaINtoRKX9Kgi7DdOg9+WCuyMk04b+FdBQj7tqlKujle6qpXaW78qCOoBtFUJUJRMwvMZD4JAhHUg+8a8AjAxP7xRpw8voWlE2zQYlFu+57J77jZQsPgT9IUozykKSlCcniWW5lu86EjuuEjApV/KiEivm76XDKymjmrrI7OVuka8KJlHzMQqY5lZyjQ3gWqdta6ivKQd85fSIv9kGiYcbckbC/uZPr7v9tLSymnXIkaUt+TAetcUgzkGYs05XbmxGNSCR24TSHzMw+hJMNwVBbwE+JV1lS9RwzTpA+Xh2FiExy+e9krKA+7zuqX6C2TkIEpU5RaNAaxXpW5hrdmEuAS99UY4DY+xiRwnyDLNKae/UbQ0MUgMBphatWn9Y8hy7at11Lo7hLEy/z2/2tsC+sOjOh2hffBZck2D5891cIPqUVPl19h+hPZ1gMjtzsavwQpAtLa/G8vp6XqdRvUafLK8uZ0Ci+Xk3t3nHhHTHhD1o/YBnr+V5NBuAdhcA2afs5ZW1FBjSDt2cfdAK2KjtHEBb7Z2awWjY0Hzuhc177hoA8MjE66tbMTM9G/Oz8zE7M0n91hnfEjmr1lFXqz6GAIK+PFxfozDLCGLGLoPoNrbiYIf+1FylnSZ016krEOT2HPCTK83l08zLrBYIOBvPIt2NjowiyNp53lG+NI9N+u2QmSDLuLRD+tCUqgKHJOWha0BFznPyn1Pj8o+7VFhH2yzxlUkRuEZtAT5WEDsNv7w0FxOAZx1WTGqG2lwS3zYP02mj0yypl0Et63NQj/c1ayB1as4zKJauRg3WgafnuIVGabKY81Ji0VKT6FRRM0aA74BiDlYyowTLWV/O+pSjMk2fPSTA2Rlqs3zEIJfVyJTnCe44QXXksmy4armIrC1qr+qItM5GLOY0p5AggdvjvqiA9qZOLNXhkvUKUmQQrYZTnRJ0OrNCoJTBvL9cIwHaQOFIwLAcJYstzkhPAEAiTH8O/5QcXEWJXoMmtLMTO9rKDgqNSKCUcSlOn4eqsQ2XmW2DdnZACBTFUUhdCbYNk6ZKC2GZjkBmdhGeF8qMR5R/DCGu8SyfUUs7qGlsYQ6dmvsUJjiAWNUaWmGKY9pgNjlnOQ6tDK3I9Jr0ZWk7P3C6iWs1084Yek0tJZ/mi+kPyjTwac5amHJCFdoq2r8KAZ1+hTKoG88+hChpJgf/UVbfUF+0drRm4qJWtNrBoYHoH+6Nzt7O6O7pje6+vhgYHIih4QG0g97o6TNFQCP1gNirTmPdwCxoElLnDzrm2ToDpVd4hpcneNGW9GnwWOvfQD3desbdDgwvMI/yAe1QOjtM+nAO7XPozT6uQss7PDrjWsYF6X9SUfrP2aBWNMPB4aFckyOvlHVb7ocs8LdmebtoHu6oqX8wzW9earpnJ/QzxGrUca6a3wH4EGQm1zpAGFGtot0x5q6rc7cIE3cLAmriNXUtMXblRrz8+uvR1t5NOcexAuCurW2lW8Cwf1cn7+2YEjTiYA/w2D+OjbXt2HV7VDSdI4Boh98FcIFM8NK0PNxFs8YE30f5cLg81EyN9/EQPySVRYSP2r6nK/UvKMlVgzLnCBVX3cmpOAbBl4ykzaUzT8TSHpO5pTanqbTNXDrvIHqoYsnsmhoyidepXPhz0i2HDGzJnswreJcJnFN3qlvV1VtztofyVM8yFyjXiIguzhJYcpc33r3eGAElTwJGfi9ebzWC4sDiXs6rVqb/57wmeulPuFZwUOpmMJYV4oJC/Odl8Ft6z6mPdfW1D4AqVQ0rN3BIT7zrn3zGHlqPm4M7AO4KYGi4i7y0qSW4sircRqIl8WzBUvtWQs1n8e4q3/Mq5OFYlS9qSIAf2oQzJO4DXMtnECrLlDGEVk1Mx87+s+9zdoH+SeOPOtkuj4wt8iPP88IELs+fv+wHT7lS98IW93CsJW7HzbUmOaCUX8Bbp7p9a1n0P+/2rc7QDCHg2vwJ0LaRzkwadJU0WWOCIjWDJswXJG1TLaYKdNaAIGzwOiVxWXFs/6UAst6Ubxsd7wJqxdGoRqF/zQc5m3TRHwZ3mapTQFPqy/w6xf3RkHVTP9pevVn6g9yeQwbXPGpC2/N304JKhzpIZXLTKrgwT5oXRNWunIWRbqQPtTSjial4agOOgzQkbTu+JVwC0z6BHDONSkm3GRGsQKcNXqemdLFVqmH8X/7qrwK2bYxRE3WV/ovGXl/TiJJsDIrjdJbahyZR5uqhXPvIUXas9MsodBUMbrAnvRbhTh9DW7mjIsJfMNFn4zjlHtg8U61sYW6JchhZN8JaQaVOhxYDXdLfKY1FVCW6BOHDGaQkahkbxoIRkiaTvpL0OX9eAd5lClPuSTeFMIWRMmB5redkYI78nXuS6amcdqjXW64bWhXG/fScgGUn2B++VCOV7jovXSyoJNe5KoNlGPd5/Wyj5asy+5vl6WR29ag715l8ORMdw/ip8peqUmWI8DwKLSU596myGxegA1q1cssXJogvHXOq3rVI77GRK4CDi7YKQdt8y1d6WBcBzaMQjIQo4JT+s48FhdLucmR3UzUl0MEe99Pf5WfAn/GxrRKudT/iN8cxHbR8V2gwSKVsb4KwPHLWQ81VnxfnnX06tn8o5OLRjo19kpn7uU91OqVv9oMpCvbRJkbC7XTdECuz+cGQmtSpZmd5lMOzBTP7XUbzpFqD2q7TrWo7MoN94AZYBl9lHt96BZ4OSB2ptE9pjxh3elaHueVLTda3lnaqQaXWQTna/yYDf+6557MtpS9K293GY3l1NXctND+JYe4oU9nPmh1qFA1oNF4u8Gv2e07Gc2bKNqmhutGe06zSsUmum+phNEwZ/TtqeUa262jdwrS52BEz6QhAdtTUgP1sAwRMF9a6n5NpIZyFdEtiTeeMhEcT1cTbhsbcNlVXxcjIJerZwvm9aGvtyB0Uenr6Mz1DHcBScUafAIjJeBz2jdHh9nVRGBAs/JZTzGh0mlG5Eyn965iYI0bnc6bf5JocOHpcwSV9KnBtmxpsWjSqPKJ/zvP7QDpNNBduTXnnTQ6ODsctHbGglx1ZGE8ClvwciULUhfK5nQ72Oh9kGTmYeaVP8YJCaBSQ7yrWApOdri2pDZdShfoZjSuhpMqY8HQOSBRVnLeV0dPbF7/8y78S3/jmr9OBqP7UrzBkeV0Qsy/P+Cx9Pi7F7xsYztSHBWSKEzUzquXBO4xkcyXGnHmiXjr8urp6o6/fPXuHGcBLuST+8tXruYHa4OhYvPLyq/Hrv/4PUxIXrakU19zUDhOO5jadDYCP9c/++KTOPgtg5D0lb954flBOV1dX3HnuhXjuhRczpYBAbhE6Gt3gXT+PxViWjKxz3PtSU+DPd++xD6yXTEKzsM9Hwg3eHY0EHg/eMr4EetDp6la3gqs/5B+/q3nJNG9+4Qvx6uuvxZu/9KV4/QtvxudQy99884u0dQxToCXXlekL0ixQ+usElRoENE2OEsxlQ9xRsSWuXio5WPoH++LKlctx+fKlGBkdYcwGo6uzgzY7VYp5kCRFebxoVWkn7So0qAbouLtauvSv/ZwgTKdJ7/o6WqiTK9b3YW672/NqgwK3ExM6VxWU7rTo2Fhx878o7QXh7Y31+OjdH8X3v//X8eTRA3iqGhOxmBMJGvCBgk2zxJuduHCWMkMCqKeMuQdAp0+JuiaQ2yxul5FTS9fs5zoD1XT6C3BqdzpwM2SE+puVbmTkarz88hfj1q2XYh1TqMScCNiGWhRA0VcqYOgjSunMkeuFag2CM5cv/cj1OZNEH2Q6Tf4cbzW7JAz6WNoSPxQKjkVjI+PMtZWqnjqinH3xUNJ4oSRoq9RWJCAZOAmVh2hSmFVLIs7rvJTnSH/5MBrswOY5f/ISBiYjfB1Qy3GAy+V5rU7LUr6SGiTkz3LM5j40OAjz9mfDJGLLSGbkSPDh/mtXr8WdO88nMailqKLzC0RVNCwHxs4qlVUzOIleEP3NL3453njjC3H7NtJMAKEOaQpZPJ89rKlakg385HnXb8UXv/SVeOutX423vvyr8cVfeiuB7de+8a34B1//9fjWr38rdxh8+vhREo3Mqz9KT/7A4FDcQno+9/wL0dmJhpXPKG3x2T7PtltdwbmMQTm4JEZg/m9S/q9945vR1d2TjG5/ZUwQhJbETDttS9E8HVvHpRAWHaiwSYKxO6QrwVQi6gdgU9LbB/RHAW4djSVp8jr2f2qCWaJ9qT8IOuHcysoa/V+bgPqFL7wVr732Ru72+Nzzd9I8yGAtGFPTw7sFN9tlOe6JvYcEVqhoRrot7ezcfKwtr8XSwnLMzczF9NRMvnSOrq6sZn0cF5+vL1wfj4BoWlKbmQmR0oF+lukX3nvvHdp1SD/A8NBJ0hF95Wedmo3NLXl/GYFT+tMxOI16l7QAPgKhkxTuvCBIGAelSeeU/O7ORvzg+9+Jv/izP4kPP3wXLc61P/avJjBaEJJdgJIOpMXtjY3UkjShitariVycunIDugRjYtuqMuVkI8DX3Nacmenc9N6UFNK5fjnH6kL72dvZhjdb48b1FxBgnXGwizB2nC8OPqZbg7qY7qC2tpF7DdZz1rYqzC2T2xqjaUm3GcMCaDHK9GfBCB7FeDt54Qpnww3oT5QQfW29PX0xODgalan209BctQgFqSH4svHSjcSZ2knWjYepntOhErC/54tr7EMHRMdhSlBOp5Myi/GbxO7hZ74xqDawlOsJ7pdBIBQH1UaKqD7HOAsjF7XvJcVspHayz6XOBiz1Dw7H44cP4nf/9e+kLyMB4JzBnFFw0ETkZFgBgrol0kOUhpBPT8+k1PUO+6OYaaWueZzXkzupR2PcvHErmdp8HR2mUuwqm7gLhKYq7OrsyV31/uzP/xii2cz6Wk83vmo3yQ+D2eTSfEDdwlOCJvCVQ2ZWannYn1ZFgOayjB8xR0YTdq22vncJzDbX/khA4d60s3l3StzyS4a2HJJ8lSblnfxVxNPxp7n1h4yqlupBL+YzBQWZYGV1vVTCgvinsPDQP7cMs+9ikm5ubsfK8koGdmk+dLS1Q3io2gK3fcvrGAFhu2Qhzsbi0mLMzswmAKxvrGKrL8RHH9yN8fFJgGQpxp9OA9JT8ezxREyOT+S125tlj2dpwi7Sr+Oh49S2ara5w5+alomIpAdpwXZrFiSoIJWNt1H625dpEtjRXOTERgIIZTm7YoCobU4BeISpBo3aV/rPuJJnwKwIZZ227nSwTd30RxTAkFa9XXrUHD+KHejUvalTS0cbz32szsfcXk3/mEzLc3Ij/eb2BAA10hX62hwpziRlwCV/atMuGDQ/bU9PL9fxLGhamnXf6dxHSvOOMdNc1gwSGNzfW21NwJRHzGqg1mHuYK0F+6UE1qnpnqUD2M8Cs1PdCQ/0gfl03btK+q9UUmXD7W0u9EEiv4zngBeTBALlL1keyWTlvKdIvEJYvhfnnNqCzkfvMFCrBFHxI9/o1ouBOSd6z+Z33tUiDKLiRBaZuT1BS6g37fXuXqQpHSL5GM1o99vxHR1dSNqBTKm3ub5KQ7UdJQxDo52GK6ApSElw1thN583ha6zFCvdMTk5QRQb1fI67gFbCDC/uOG+mzC/Sd6CK6wRb3zSN3xGA0ZoDZzvsQ+M7Hj26z236jVB/6TcLEYC0fU01odp6bBcm2NEHvBJIL/qUw+H8iUOiz6MIAB2LqUHIVAILv8hQly9fjla0BKWZpoGMI8DYHH1SrgtK3xnXO0bp1OWzC+WU2o6PJxjVHDt/VyX3eaq8n1aRfrKz+eesiRnXbMP62jqgYlwL99BWn++zBXzHx2ak9kr/aE7IqCat1hmemQy5d38HxtveRdI3RWdbd9TVNNAG/UD0F3SpRNVRrsNbH9ueTMT5NBF4rnToQrxcFSwmOD3qbBSVVWLLoMlA0Jj+BMP0nU6mYsks+r0cF8fAuqqppzYo8No/HoCSvixjl65i/gqiWwCrIQvO6OS2q5gt+g0V4mpmzpxIW2oDyROMYzI9tFnA30hvJzCK6Z6zOvtHgJCmepkNVaNzVi8dydxrBkATNrm97Ifv/ygePv4IujSBUwnNT80CcJHfUgugQ+RqgTGXJ1COplQuL2CMDXRMjYyxceZNHraMjAPjyPgm+4T+ES/0kSmorYt8UWln6buQTrLLddzkABmvIVmVgZC4sk5cl3aaJgmfi3V2ftjXVNQpqmRKqM/tCRwMkdojJRTnfW4CQFY+S+UXmpqS0qGUIYqUB5A5Q+fryT6hTMqXSVS7BZibN2/RqJYsp45O9Gmaau4v7ECp4ufqZupvXUx6/PIrr8VA/yBMyOD4ZFTkUkP+94P1L7xQvkNpucyfF6cBBECRAl02b8CT4LKA1J1BkrpToIFhFiBTK1UuesBZnl2zgwE2ZkVbXV6kTKfs6qO/fzh6qVNO5XO1zz7JOvjE89rx5thIpBKfwiBBgMOUAd5klrM3Xn8jUyseM072o4qrRegjsy9lnAsJr3rvro1pGvDd8VYKZwdwpICg3hJlDjHEplBxGtbgKmNLBvvH4vNf+FJmzzd9gGtmurp7k2hlBqoBAbosH0BznAzUOmfc6gpM6ybzxbZFW3NntHb0RGfPAGXpDB6Orq7+6Bu8HEPDl7PskdFrlH8zrt+4nblIXnz+5bh5+7loRqIfn8IojPm16zfj1q0X47k7L8ed51+JF158NZ5/8XPxAubnpZGRuHYF0/nW7Xju5s24NGzCptbo6+6Mvn60SYUi9RKc7DT7XLpyHOwhfWbOBLn3tMsK7H9nJfW5lNk9Z/to6yE9B+hLezmDBSAXAK+kvc055jlVy7mcAeI6+yQZmqfpH1ObMf5G8LMvdUI7hmrlk1NPYvzJ/ZiaeBpP0Y4XZqfiow/fiz//iz+Mv/6LP4n79z6C1uuitb2txJAJrhd/0IoCQmBS69YkUhuyPSb+bm1y7REaNlqIs2l1Nfpj4CnqLVDLu5pqOnqlJf0uaoVeYz7oqtb2zrfN0dDZ0hw9SPDatr5cDLg4PxUdtcV+nINJXA90hniV3GQWP/QipXtb3XZVsKjMsHejbnfoDPdZ4UIYWcJ1uhAVDRLtbSsAIKBI8CkBaKgEewCCG5m5trocTVzX1Kj0ENx4LgPn+T1Q2c2hinlWJMjly1djdHgks25Nz0xn5K1re4x8dPpY803VXpVSQtaE+dyrbyQC2w4zg01PTcKsh9mxXjc4MBRNVRAFdqxBBIdct46W5qpSQezKjRtcb97PIk0a6Fg99fqoOtq7Mq5BVXh1HdOB/lSrmmXg3QRL4NndwqxYWsitGoTU9o4+QGU4fRAeLmbUVDATWw2gVQ9AC4zJ79Sx70pJMm3WusOt9WiH4AwLn1lYzqhfGWN3YzPqGIe+kTHGcymO9zYy566qv5K6xz6uq041fNPoSwhW4tWUaGBsXIDq2BiNaxzSNuPbitmnyaf5p8NbcHYzsFdf+0K88NLraA2AHc9XI3CRm0wqiDYhDfv0lQ0Nx9DgUPR2dWHL70MTzu5VRjfjd/3q7RgZGY3BkaEYQDt1V0az1LdCZ62tLTA69QY0GhuKyWFiIhnTzzpLnc2sp5Nqq2gL9XYGxxifOsakgd/rXA9XV5hW+quvl4kFZh32mCM7u5hi63EE3bTBPIbib3LOADM1y0OEWif07hqbw+M92t0bm8Z47G5GK3VIwMUMcbdJ01kKJhmKwW9ODfvMXIND/7e0dQAQaCUGsqFtKADUcHTQunrYvaAWFmfzXS1naPQSwNmaWrxOXlcQmwrSsAt5ZMmVzphLZqlbXjJlbImcNROgZhFMxDgYfa0mh2nEu0DmrgKjl66n38vZQ39vsP6Y6IKgdK0GknsiwQ9qZqY40d+kkHQa3cWU+mFkdpOoX7t2O6o6O3ve1nHb3tyUwFLf2he7PHh9aZrO1cY8jdmVtQygShUWUlM6a7Mb+twNosmdAss2DZlDBXYa0k5UdZaRRTuT/n4WWBJOuObiUAIeKcW4VnPIDF6tdKQOqbMKyAScWt1YYQCK2aaaq7dfBnLKcBtbdnUNhqXRztaodRm1SDXTCnFtjWbTEW3rHRiMscvXuBcGpH3a6e43rGQtjs6AaQaiuQZb/dxcOEQSruwcxPzicrQ0tsXtOy8AEk437yUIOD2nutvb3QdD9GZ7dSS3tnbmLIi5OTY3NhJMlT5KilTFaafpDXv6hgCX3oyS1ZwY6O/PdSXNSPIzVF8XieYhgdOoZp4jYM1NT8XJNsACYShFZxaXYou22yeHgJ4Z7LsB2rWVktJxkfOqs455N0zSCpO6IHQL6Zo+h/NXA6puNwxt/8lU5uTpGhxJINGGbmtrTc2oo7UtWlqcEm3EKjDhTyvSdBew3YtWnq2PRUfm4vxcxhtpIq6tLMfO1hZMJQMbTo8EBoBUacwQd3bM62CbhmJCOt5HRu5y/d5WnPH7CUB1fLATpwiEo32dn9uA9RLl7UUHYNFQcxbLmLfmjd3nN7eq3d5c4dqNNE22GTe3wjDsQPNL88zxSmkMIOwhIKyXQYDrmGIylnsWKXDb0FJs0z7Pb+HafcBme3cDIeSMSFNUI6AzCFFtA7CSBl3qoEP6kD4xvaYzVcazbNEfgok5TjR53CI3fYz0uX6mjYwmduuVE7S0K6kNatZ4TseyWoKakYv/DJjrYFzkt62N5bxOk5SmMSbtjGN1CljdGGlVwFCaXtLb5Ws303xWAEgD8regIjCWBFRl5tg4nQxIhb4svz41HYG9IcGt0HZNdHf2RVVXd9/bElIHwNLVAvO3dscunGiCo9Zap9JOYn5tI6Ni1VQ0g+wI0aqvqxNgacrGWCHXbKix7NLxjEmeU03U2ZgxCiBeL8Rmoz4LKh7a9buwcFfvQIaaG6VqbEJLSzvqlfuW2Ih60NvNuHVC6aPQ6dTIYDC4NNhZD6VLW0dn2os6Zuvo/A6+i8w9SNjevr4Yu3Qt5/fthEaut12aTZcvXwFwrqDWo4YDDidIolqkljLOSNW+y5fj5q07cfvWrejhGlVFB8bpX6dKdYIZaGVAlJKpAabtRr1ub29PIOngfRBQM5ipq6s71/Eo9dxHp72zJ6ppYzXlKGmdhdD771Yj1TCgEjdRBapzD+jesavpZJufn4m9tZXo8LmA5PTSUpwqJSlDQOwWWAaHc+3R0d5mrKTPwoxkp9HF2LU11qfQ2MKcUXPY3IKRqIOSv/tcCGiITswvIGBWY2VlPRYXFmIKDW+BZy/Mz+dWGGqIrncSNB7e+yCePXkc/YP9Sby7EL0q+uPHj2Ji8ul5hOZaNAOqXc0AJ/V+muXNxRqm4eIyZWJWrtIuzcUMvoL+NDWXF1diA8bf0Z/ma2Mr2y0CVsLQ7YxBAwy1tLkb256mT3VtCo6adwoPNdM96qqGY9sbYKp2zK+O9u5MGL/Gc5ohTzWcdQDQyFmjsg8oT83LGUfNWbXSvSNXom9GozQko6cWSf9MTuRShbWVJdqns9QZl235L80gl88U344zZdA2z/BdM0PTXdVUF0VqAlDgIBqdsy3ygNq6Oyw6Tjqa29GQjZ9qb+/M8VoFvHXQOtPlmFyYXAKCWq5CRcEs3zLoMYp5qVmjRuOsX5phAL0+wM1MkF2R9wnC+lZ9hkI0/S5JS8Xk7wIPmppaSxxTV2fv25JOF43t1KMMsGwzUBtLc6C/NuNJzLp+R59LAoKaLuomhfZ0tEO4nwLLJqg8D7CoDuuRFi3VKqyUKpVS0BWtSaufOfyq7b0OsjdgJ2uqDCJlx0avohrD6Jgl/UjKwb5hOuFKXL16I27cuBlXrt/IwKBLl7C/YZ4ezIY+gMPp8zZeBiZ1dnVk8uIsA2Dp7umJNgZAk4WxTm1FKWKAmIMMXlIfkBkAOwNYXMGtabSlpNP8ovJraHD3Hz6AoRZSlTb4aZMBmZ2aKomfQfzF+ekYH3+cdq6v8aeP0/SRYRTOIr0ajANpgmjGOc1AJY/EuIqGoZrrsoBqiKOxvmhSGWINA7X29qVGOD87EzsQUidCQffUFKbaKQDbgCbpmp12mLfbzd2RfsdI/E0Iw0WlziRoCnXAVLv7hzFDm4wS3nHFObTg4kd/14em72UaMJldRtNAQ3OriA0kqip5kbhK1cNYph4TE4/REkxHuZHMbt9owrptqUmmzcSfvl5oo4PyuxrRUiFk1yltnUvuHRh309By+qQeQm00UfNJFWr+TqyZQgAT1FSmOzo0+WwsRmtzB5gLuDOGjbw29HPAWLWYlq64NzbEGCXNDIWYEa0KJhlDAWOsx7Ib4PM6QJNoQVutg/k30Dg0j91naR/toBFmRoIlMPagIZhPbZMxMyVFMwx8xrO3YXqd12piLpHp6GqHJptT+1cTNvF1U7PRuc28WlI45aZp0Ct6PnRZ/Fku7jO9g1pMNwJ3ZOhyChyd5SsAsFq5dXMmcnsHrakJzbG2kb43r62moAGG0rnpJUticE0yD887HS/I9vQOJ+joC9Sc/2S9D+MniOpzEQR9XpnVo3a852wRfKRiog0i0Khd1WGSVbV3dL5t2H2XO7ohPRqw9bcxqDepeKfz5QyIGktKBYhBlFcaNqImdWP3dgIYnwALxLBiyDrAkiDEn1nG9BgrdcC2srT95wCLs0mLSMu2zt7oQsPYVH1eWk7G0w+xArM5c7PCZwnURU8Lc7OxsDAfy6sLsbyymHutLC+txDJMoPRbX1vNDnNqchETYQnGeAQgOA07NDSYHb0Dof3lX/55PHhwPybGXYU6HtNTz2CcbUxD19Loc6mMHdTuFZjOqFSl8b0HH+deNw1NDBTEs4Nmsba2mOs8pt11j/q5d8/M5DOYahygUP3fgAi3kD6DMTQymKt5tenTb0SfCkgmI1b9NB5B4hegG88giNRYOARrgK5vbCwHUvA6AKDUPhCMMbUAwdHBzlIZLNwMsfYOjNKfu3EMIJgXZwtmV5vr4ZoOhIlSexoTLyNpIRinsTUBexAC1Q4WAmHF2Yw9p0SRLIDO8YlTjmc5zmpjEr8RzFQXyd+WJsja6qoCkfY/i7k5NKsMDpPdIFru6UQ76Go0SKw6VpCGu8eo4TCSOqJrXTLz/cgwTNmRTc8QczQu+1upmeEM0J0Rugbeuc6lqR67v6EmV3hj3VlVBAemPP2q9ml6BzdQq6kyEMyp1BauQeLSLrWFaqStydebaHN9XRXl0CYY8xTw0QVvcipNox3Mzy5MDFRMzLDV0KAzz5CJvaobWmj/HmaV2kcdvEIb0bL7+0eiFa2optZJheLsdCbNPC36OJwl5V8KDIWZs1KChmuQFLZm4HfrDflleXGOPtrPvnflta6AJkDK5+0wzvazZk9qW3xzxkbQ8JzAlI7iHNsKNOchrjBtQnVGnqt9qOVU8yxn3opmRP/bF9xn3/u7Ph2dtU6wuEBVbcZdQrt7+ugp/6nKGMdC8aKmiJlfONQ68jODKYCIZFZKlHfaT/vL3/WYq6Lp8+Cq/OxLtc4OlDmVfBeoUlTscvgIa26yms7OznSIbkNAMzMzvJ7lHiiLC9NIQ1Tp8Qcx8ewhDPUwpvltjt9mAYLpySeooKjTc9OAywKdYHqAg9Qo9lzQtb7CvY8AmYnYRr0GVXjmKYCF2o12sb6q6g2jrwFmqOD6CbIdn9RP97Lal+10LYXBd3rsN9Oh19fbRTecxOTE01gCMHQA5tIDNDb7qxaz0lgAu0CJbd/krvwQu+DhLoXwCH0v9gPJXOMamz1A4NNDPxEmJ2r4d7/77fjzP/szAPFB1jMHIV8eMjvjQ7kZy0LdzRKolNGMVXJ6ZbkP6cgXpZNjl2Xwz488/vxrUeUTFCCIDLLjPlXlBohZaegalV63thgcwQytS4mtGd0OeCzCBK4xcepbhvHAqPah6RS2xYKEsTAikRqM2kJXB+DItdVVOhtVt6VH4yZOeOlUNxdIiczO+lccU4axH/QtILeln4n2VsLUTTC7UtfdBN0zaJlxd5/iHaS746ZwlbnbAFsdlUpeD9OJKrUVnE5yeL4SHnGmREaS6aRrTTVqwKC57AGgaPJ5Th/XQSNHgEwr59qor5o0ApzfzbrW0FR2x3BFuSDQ3tGRmoAzOaOX0LTR3I121qWQU7nUsZb+dRrZlfJOXTv93ICgV6PwMBWDm42tIbTUQBVY7tBoGcdqq6XTGZ8zQLiFO0qsk4F8xip5CBYGb0oHORWuKs+4pHYCL6tlJWj6Tn1y9hb6sg/sz0qnLn0YAM1tSAIHnCP5nv8kwgIWhditoNF/Fio4GBORthqH16lO6dwqr6NEPAlUFHRwLNbDyn0WXPyUq6cpYxlzQaC7dvVKdJuxjY5W1ZahzXeSDeR+gc2FHZA9xOd6Dh1IFaA69l5nW1y5PBbdmELOJGh36lCspR5u+m2MidrL/fsfQyCuAna62fVPLsSiLrmrfGmXjJf+GgjT0HOddm1IJxfMur7k4cNH8eMf/RDJPJl1dYbKrSCUxLk0nkHJLTdTNa0EDGfjwf0HqX77CFVLH2IwlxPtjqYmj07sElVpLewh+1vJUpWa2zvv/Dj3GM5ZM+/hz/QL6ZyFCbIF/Kf0l/GKlCpjkPCfXlkJgWdBFJbv9KTxDhnL4s1ezZu2fqZz5GU5OmwH+oczAtmQ/W5AxSxpSuK9XUyZzd00m9waI5MxZ1lZFC+eyDMqMF2cvcmIbJ9EXWogRKqazOUtSkDTIqRjnTpIQy42PIQpXFCnw9UYptrqBmiNtsL40lGLfguAXGIXFNVc3drWVcPbaF+5UR7ndKI6iS6dHmB66GT1cDLBWqk1XkRdJ+DoEuBPZ6Y5f6RhFwH63IuYIZ35I2OX4sat5zO6e6B/DLNpKPp6hqMJkGiAh/T77e0fY/pxn9O20GgTmof5b121bTn6aQxYnJyYgCeWcowdR6+1Xjw6wdsehdRSCOlUtX7pBKaPFLDG+UhX+gDdKnYbbdJ1Pe6uYZmatvaPPivHPmOBoHP9TmomAqjgZJszfIN+8Jzaa+F962TQpvl9Gil7RxQpKiXKHmootigVtVI51AyyzOzgeLsSqgmE1W4VuZQsts7OTbTmK23Jwfd3bTsJMQOoOHIdn5oPf8Zg+BwPf2VIcgpLJteZeUJnLCygPvNdtdIQY5k7p35R3Z1aleOcfTKLm4woOAoKlmZshh2pxNrbPcyBV8hpE+5ATA8BlvuPHmCyuAeMwr0wmOSUJOWoiSgelJsMSf+kagjzKY3s2C0Y+zFm0QQmlDMAPT2DMTh4KdrasfkB3dyfhfdU29UcYI7bt14AnNshYrOIlb7W1PRPyZAASf0v4nx0PtJt3E/PQVgmA1IgGBAlcatFCAsaS5qpxiXk0gb5gT/zwdBy6gtjcmVeTXmQHkWiVQo6tE/GacfsyEWA3JG4k92ABsE11TBvFQDpjo/NzgShrehw1KZWa8mZlZb2GKD9z7/8ehh/YlKp1EaObR0HZWZqU6jHadg857Npp/Et1k3hJMOvYlbqA/n8m78Uo6PX6HOd9rZB4VEXY5eux4svvh5Xr96Ol179QnzlK1+j7U2xhrZrljYz2QkeOeUNPQlOakx1jJsmTRpdjLszZuuYM5tbmN2Y3Jqi+hatqxMPXIJpqIliuAKaGjTW2Y0pTT1dStLa0mlPZmiGuYWNcnWF8gZaQ01NE2bMUJyhkSS1Azo6mbc2YGrGzSDAecxXnbIGEu4fQrsNmKgIJoVvboELD+obcjM3fWOe10yyH+oRMlSL9mCqHThbqzbVkmDFZdC9AavwmvWjvYsAlLyUWhj9rQBxBbYajyDRgYYpeOo7UyCXgDeETfpsEOA8z+l9AcYtbPWZ7aEx2b/yjQ81zKNS50/aUxA0fceginTnwJLd5YH92dgA8TQn8enllsjlvez980MiSULktwuVWQ90XsH3BB8OB9pcE/o3sojz/62U0mRmZioe3LsXi3PODixnMh5NCjtUMHOARUhVfL3eRi3wA78baessTX/mFNWfkauN97a43jn6ShC7KV5//fPx5hff4v3N3L0uI4jTtmeE+Cj4pImXdTp/g7EEWFeCT6CZCGxdAKDHxu4mhHiUe7y8/MobmRfD6VcdlzJI1hti4z80msbM0u5gObBOn+vrUQKkc4w/GVSGTWlQuozDBmpeUkXqe7CL2sv9rkzNcxC1bGlIdzNSUcbVpM1VxUdlSlXChqe4Xi3ImZJSuEBmMwWlhvN6qdpfBN5Zvn6Or/7K1+OrX/1aJnm2TSkIYC7ta/eJznyoAIR9f/3mc3Hr1p2M3+l0T2ue5WJGacZ2qQVYh7LYUy2sNqUwlabm1AfJe8p46nNrBoRfe/2NePmll2EiJDK/uZL6ytXruYq3ur45ajE1DC4UfLYwg4wRMcNhP33d29WbsTdqPOaWreA5toyqcq4qfUv6SaQVc52ojZ9xXi5w2tX6+cqUo9CA42WKDunBLHXVaGm2xQx1NZwzXavagMzgIlVpSQ1+YX4hfYKraLn6/1Lbp2THzTFQo3XiQdrRtJAOFAj6XBTCCt1jI41pmy4Gqp/nt9LMFERMpHWYC1Pla/vKOJOcEWKM9NXY7zX1BsXpvK3OfnLaXc3P+1IjtC2YRVorttmwCAW6+1MbQGuiclfuWz9nbJsxHx2jFjRWZzc14yqdQjL/iQPuYeMkXOfJPZUaCO9HdKANgb8+0UDsDI9kAH7NFcVWBuJwL+Ti9PE3+aMMTn7jnN7pfNb57x4yoUFly8sL6Rz+xje+Ga++8lo6Ey8uu1gykOsoYCbzQZiQqIqyXvrcF+KLX/pmvPbGV6OjawyJt5XO35KDtWA2/JB2ZVd7dy4vd6MlZX2ukfJPiQPxeaF8V/LJFAZ0ANJTr9Sj/i6333X6m/uNU+lCW+kdGEYFvhN9Q2OAooBTfBHOOgneuesk0t5SawEZPzsouagTYnJaXeLSYeg5nZyfYIskyI06zfr6B3JsdPippuYBIcsUalT6KjQ3cpmFxM5nAUOwlwksU7BxutLr1MBUv3NZA223nyT8LJZrrOeXfvlraA9vRSNawRkCSC3DKUq1Ls2IQ5jSmBIlvuuEtpBkZkRrbe9MjcaoUVX9kdEhpHhXlq8fSbpqoG+MSbVfjBIVgO03f1fTWF1fiefv3ImXXnop+nvLBuctaEd11CU1NMbMKVPNHgMypRnXtDglb+oGA77qq421ATRgDrgKukFT4trOvr5ohSE0WfVblBwtTQlyrp9ByUiQFRztzwtAljGU3P19vXysQns8kQviBBpurEL75Pfl1ZJGc219OVbXlnIG0JSbfh+feBKz8xNFuJyaCU6GdakBAhngaMY0StPE8aKv3NfZLWf1/+W6JWhEQa/JmfUE6K2/oOH421aXwvABUDqm/5sAl46kHwVXroynbAW1KRpcL1TLb8ZUtXV2xzK809KOYOgbjNHLrtq/gcB4IZ576dV47Qtvxede/6V4/fO/BL+9Fa++8fl4FYF98/bzmTGgqqmpLeNYRruM/UBidQ3FOh3hdqAttahzaBUrDJDz1truifjiCQTdDvO3nc8KOSir3LdgXAEEqzRQ3cpAHUEEadHAOWMjkni4INec8G5xmgJOa2+A9MPDQ3Hj5o147ubz0QEBjo+XWRU5PRc98Tzr4KZUdmA16OmGSVevvwQzgpY1SG0k7LPJKdTMuaQA73FwZLwepJeMIjM55fts/CkgxUBRnOHaPUg441vaYVC3ARFwzPy+CeHCotiSJvtBIvByEaEBcD29/XHlyk0G4Ga0tXUjqXtSu7FdTt8KlGqGPT0DcYlBSqcaEsapvGZe/QyGMTn2hVyvvZ5fIOh6bLxmCM0f7DvTVe4hzZ0lE9xbsdnNJazZuQ6DH9Hnaiw6MI0c7u/pgwMacl9p1zbt0of2vUGRXa1IKcZrGRAwg5wP0MRzl71uCNu4DcVBZXVTjN5+MX703vtx94Mf0f/FMV8WIWruMC7UpULzWe2I+qseC2o6kgUgo2fVYHRQakrptK5jTFrpm3Xs8rmNzdgBvL3WcPZcCkF5fV0dMT83nQ7D0dFLaf5VVevg7MyyHUc7ywC5Q8wZjQ5VdGNKKujTTRjReBj7O/0H56afPi0lteNbSX3NzmdQYXtzQ/R1tERFqvdnmJw7tB8JT3+Yt6cBkyCTWKEJG7+zzVhubaxiNkXGg+lYNeT+xVffjL6BsXjw8OPY2tnI2b8EXjRcI7D7+nvj5o1r8fjJw+jp7oa3ahFeR0njx+darKBtqIa+zXb6ThNQWlaAy1/1aGttmE1m11NDlb77GG9z+w4ND5cwjZGx7PfGhvY0H4dHrsQAAnBw6FKMjl2OXoDRGTjXvxlRPTBgFrwxyhzO/vbzEPQ5ODiSdOqCX4PxBCn5TLNeGnfnAoWHoF7V1dX7tmsihgEWbaiall4GeTvOkPJNjJfZ9VewA53qM4VfRuDRqAqAphOtxMhNkVxpuIqUMkDuUAerKjjDrdaiKqZKaRBRT1szdCgwMJiig8TIdU5zTi6uxMTcYppJpgYw3NlpU20+mUhi81lKCTnAlAidXQPx5V/+erz40heiHS3EDafaWruiu7svkfkMZqOqlFFMBVMkzs3NxfjTJ5hKG5gzHZg2jzIqUuByfr8fhM74AgzxFsA2WQfVt9YZK+xTbVI4ExACMCEGHbSq4T29g4nw1sEozOvXb0L0dbGyukxbBVOFYG0OisFPRqGa4lCto0hdPeuo0ZhQtjM1CH+DUZrpR81AW6HZcEq5U7PT2aZmQLAPYLFX1hmnU55hWIBbRtRB7D1d2OtoVDtrK4znZibiljidHs1YFSq3ibTdZ1zVetw3xxy1XYyvQV/qNxU8r6GzLz78+MNYnp9K6ahWpSO3aE1okajhKjnpA0ggLM5PI0QdM/1qmbqBvkttivFrAMRaoA/zJy+sbkYdBN4JEzTT/9KM2rQpBcafPI6V5TXApTmGIW4jQIuDsVMJlk551KaM2N3fXM+pbbU9hZyaUb0aINcIYm2U0YkJ1aH6DsN2AgZt9GEH7ZWmGwDLGupaDSg79i5NcFIgqtCgGLcm2uZsTF2lsywCIWAOqBnuXqKVDaDbi6t3Xo7LN+5kIm2D4+SF1rbWDJRsw1wYHkFzA2TVhHv6+osApr/U5Jupkwx/7drVuHnzdly7cTMD4DQ9XOXsMoqR0bHoHxiB6cdyeYV0YQKu0bGreW2ngZfQYxttdSraOBcXwOo4dhN3tUKBQP5UudDqUOPTDJMGaHCOISSZvOb2NQl6jIkuE/sl1zLR1y5rUWM0V/ThEbTb3z+cAXJDne2gIap0W29sQ5CnhzvReA4sq6q5NN5Nv313KlgPvnEODhQjl8S0jLayuLUJpgAWnBM0coYCFHV9ShME1Q2wpMbBM/2vvOtrOI3hGy/E2LXnk+mNAzncVa1z1Wl1PH76NBukKSQemaSno6Mv3nrr65geL6HqG4+BfUl9munAWph0cGg07tx5MUaGL8HMvbGD3Wgk697uVgZ4bfBZlXxy8hmdsp9alh0sumujNvCcBBYeCO+40ooyinmgKikk+psajKp+g8FcMgS27S7P0hvfPziUodkuNtSLpb3cOzCQNrZZ7l2XYaTtoHUEAKRf14A4TUwTM0CuhlczCGF+DzVDtZ33Hj1BUu7k81saaqPf8eOGNWc20N0FqB0Aqk6Jj/ZUTd020Vj0YW3AlBJRe0tzxhUJLBt7R7kFhza1BHeIdM2s98bpUG/NgrOapnj87FFsrC4A1NSNumgnKEDUUlwQqq8nRxVBocZhHJNaq4mNHEtDAGgJAHSCNtgYrQgrFyF6yw51MBG0WogLDA1kNBXD+tpGain6P45os+QOLKGBrcY+fVULI+9srMcW9TpF0zZYzV0L2hgLNeVWnt3O925MgS60yy401t6+ASR7PzQJ0AEMtVVoBlTCiGO3y83N49QMAC/NHycDtqFHAb8N8NFBaSS5KUEdZ80Vaahb/xb3qnm09aMVjF5HA+iNlzHhXnjhxbh1+zbmxPW45iJNxttsc+5saNi95prAmRoudc0YEcDGGbmyhzP9SN9oqpfcOmjrWhGIHvtWwWjAWysmYoJ+vrzexY+a5Dr0XXoC8x/vM27FvJO2dbLL25rVgrb0m8+ApmybGpQ+l3RDcH/OFPG6cE1QDEOuM5yx4VlVdPDbqlUjaCxmjKtrH4wV0PgYwmpCYq/zkDU0FiuTUXcMqlNcBk4Nco/JmLNUgYX7VoxYpfDczAoJkYuvaJymT1MNwII6fAEsSYKiBK9DgKXn0q34+m/8R2H6g3ff/0FKqx7UuoHB/rh79y629j5SUZca5hMd/OKLn4/n7ryWWoGJhQU4B8OybZyec/enUYUuaRP7c38Xg9hOA+nJc/sGBnPXxwPA1AoZS1AWVaEmA6wt9ajTtE27eu9Mhx62KwylRLaNzng7qI3arbRVyWDvur+10825vADGn5l4CjOZXBnVH+YxxsAsYK6nsY961HggdneGVMOxj+XRI9pcB+O0+DwbxmHQ4iyaoetdPNcEc/Z3tMIQVbGEObGCxqlE2UXrrIfJBtHeapFMa8sL6fdwTB2TVoi3l/FQoLhT5c4hwAcB19LmfcDXyGuz1EuAaoszi8uo9MVv1Yr2Njp2JR36dDvX2BdqKk7JO5uhHwwiBtwkZqNeO2DqZuqqtutmXl1tbdGpYILIdfKXZRhoC7yOaXcHwKfg6mpvikGe10Nd0XtiD7PmEECpOD2IQAAebK4COFtRaTn0lcBjvhG1mHrGUU2lgTGpoX6ev3XnpejFDOiiX5ze3lmdM+4i60TNuRt69pUdzot79I/psKyHORsxlZxtrMf2cSW1jn13N1DTbHdRLn2hEOtEk+joGcy+0UQRMKUdZ6ZyVrGSvuDeZETGw0fpv8ukavAat/EZWvfFdWWm1d89p1Dz97wotVmFiSaalkf61qAh/TemlNANoPM38zJjzhk1bWyRgXWZYBshUGZznWAosz6aWoJNho0wZi5VyWdI96kJSur0s2NOG5yc0UR2wzXM6eJU5HfUU6WVqQn0ZZzHWJyDQDmSgijc4CTUHW5STb74LZvH9ZpKphXQvpbZypy7nXF+6c877CTqoSPV5fe9qHYmCm5tbUrV0YFRrc3FipTb1NCGKng1juhIw/L39o025Jl0hgFCR4e7scdLrWR5ZYXXGkzQFr/+zX8cV6/dpo5VCSBdqIpKBNcbKXE1a+zk5OpPDjqHZjq1bL4Q1X/7yLl/oxHtfAcyzQHMQDfkyngHCNImd6MxmGrRwdGRvIIJZGSq6rPoryqthJ+dnY2n489SmzFK0p0gLVeV/tNBcAra6vGOGeHAltM6QRkD+sco5ZnZqZTwHjppJZhCgHyH4By1MivhJ2c/qjLKswkQVsMUMCUi+9RD7czFfxXcayDZICq4/pcXn78TVy5dTodpa3MjQNyIFlYbTbxaAIUOxg95AqDAUMd74aakTTWV0QadVdF/RwgwJbxOT6OAh7va4kpPa4y010X90Xr01J3GYGNt9DZUR2djBVpHXXTxub2eMqoxA6tOo7HiGG0DzQ7TpVITzTbBiKf8QS3U3skJ3isZH+kS0O3uG0rNbgPzPQUj52kh1zLu9LUasdPfXJKlZFZCxlxn7PYmdUYbmJlfShqYW1jMWBtHQJ+LzCQI6LC3PPs2nb7QhDNpmsGGTKgd8Nh8vAJTRrXPfU8gYaCTgXk5htYjHd46e3ml5sHz9xCqrqsy8tzNBRfRjnUOJ5DACy6YNE+R09+rmJub6woeAUHtqCM1nBboM5OZJ0gUbSfpiRdNSUA2gZT4IE8rQKyfSwfklcNjt1FZj82d5VhZm4uqnt6Rt3VcDXZCUDXYbwOjMbeESrm3weBVh/sob8A8doqOUg8bI/EMI0UaQbcyGBWxhDRcptPtCAN57Nzu9P7LAJG733UhhQSfclBx0YYXpmE0w+TNbU10urErm5grG9zfnQsHn02MwzAr9Dz3ohL19g7G5UvX02Gk+qdX3qTDZVAcKAfJ3BiacIKdL9endABIl2JhcR4pXhtjo5fjyZOHaDxb2ZmtMIaml6DWQH3bsDdlR6dSZ1ZXY4nB0bY/xO53Y6rNLQgKhqmqcTEkqnFLQ0Y2utBP9b1GJ8eZGeqexvzcMzQjbG3MK7fwOD5BZefzMeq7eWumpydjcXE6NbMyzRnUoTY1h4bs+tJX8EXuObSHlidVqqYPYLN7zxY27tFpVdZXW7oDounSx9HaHhsrizx/M7Ual/YbTj6gxgKBbLmlhf3f2poEvw0httAGTYfsU/rXjcfV2To5V4dgOQNodtdXohYCdyfNdgivnfa21VZGK2jSWl+RWmorbWvi+hqYShOjHqmrv829lqw/7JJtFYaVe5qMErU9oKdGIZa04mVZl3wr71ROsITCIAs/CxACQgF1yctDFikfTtOX0dozlHS6t7mWbRCMylM+PayJwVG7mI8H4FIF2ui6vgTarQPdzdX0D+3xrC3G3Dq3tzeUvCyMTVNnW1QydgvLz2DoOWhukjEehw4Y5+U5NNY9NOwm6iiNFA1E+lYIKwgu3n1pIjsLKrhZRwEtndECGTV15u4IsDnEHBOcDAYtfg+1jAJuzlyaia6hrkw4NJuVkfpndj/Kt49SKeCltqNGnwsNeUkDmq8JjmgkRp0fHJohD55YmYrJqbsxMfMgZuef0N6pqBocHnvbdSEDHS1RBYK19AzELEx3BgG2IxmWttz5UBOEh1k6xJE7yoFcw51dVDKHnipVxDzagYsQM0EUnWBjGqk8Nc9Ob4KYnIXIWl7cReXtQDeR2kFdzqxoELCpBJaWIVoaNTQ0FAtLS7E4P4/ZYIxHU3R2D+S0mAFUBn7p57AOalH6a2Rqp/+Uzo7KBYEZxKQ3ux3AarYsAPLho3uJ7gxhbsTuxU6ltsOQStYEFtq/gKl3BBFYhxxcYzcEAerc1tYLetdGbglbYZwEbWLwXTHc6RoPypWo7EcH0MjR9rZOrq2IvYPd2NzejaWFpQzPluDtF7fz0FxwQRzwwxNpBM93HBYAuU1UXLWLRoCwnzbpvNuEWHlqTr8bD9Ho9DXEXdncGhvcc3K0F3OAY3M7QoF73b7V7XK33RwL5jH/CIOMFqUPAcHQ3JSPlexcdlDHmJr0KM0LQEMfThX0U8c1dXA4WFL2P6bP9fko0MRErxEwCmigMmcPfkoH5w/hoO2cltClE4MqvcqxvbjiJw/OcoFs7V5Kfs7rfv7FqeG5g8JRbWM0Acb62LYxpfZ3zOr2kzdZD4FF09Ns+2doZceVjARmsyuUtzBlWzAZ9hmTPR36aKRDA2in9OsupuXu2VFMLS5BuzNoOpiRaEcZu0WjNLlNC6JvToHmkxXGVC9pVc3EGSFNGR3E7pyZWfLgRcMyXKDqu85TAUrNRB+HlTZmSx+j5ro+mVzUaFvyGfplABI1KMrMBPXZZ0XLEuQ1wwSV9K0AJCoS0vLhkdHUri5fjIWFiZieewiQIPBXZ2J9awltzEDME8AMQTs4dPlt1ce+NvdIgRC7+mIOYKlAirYCGosb20hBGscD7HgRUjRrRjsYBVhcCamd57DP62NBY6HqcUSn6gjsaOtKZ6ZTefosXFdjhQugXLxgUhq5iDrpBurOqPR29kUb0tYONr/JGhJ6GaBxylJVrK7BFaGtWVYlA2WErgxu5xiVaocZPGe96dccuJRoMiaM29PdHwO9w7EwOx4f3/0oz6lVGWGorWmekT5QXekqcbnk3n6gwTwD+5PyjlGPqzGfevr74/Llm+loOz4+Tq+6rLML4alNDQ8NR1NLU2pJxsGoETTTtk40BInBpD272LmaWE3cq6/BhWltrkFqpw5qB0gJDwnA2I4pgFZtsgHTRUeleW70kW0BqObTcT7DOMZ6fSmNdVHT3JFayAmAMbe2SV84Td0SvS2AK4C0u70fW8cAEgTv+qpDpHQdZoaCQHIrQEBX8CnBIk1hgeLcBMu+lSwv5P75S6rNz//fH0ne1M+nKrZ0AFuENJaA81OHJkszdNuF9pmmsv62vPtnL2YoU3i98Stfj9uvvhr9w4MxMzURa/MzCfKfPby/BjPsUB+RCzABjGMExD5mqrM7G1truf0tKlCu6D+D5uxrZ6AOGeNKBFNH3yiCZSTGhq/FpdFbcfnarbh+7fn0T3U6y6NghJ5kSDUNnaqaxrlFjDErgIczXGnu874HDeq/km/SKQ6IOJMjeJSASE0lhTrCBP4rZWs9qAFxDe/ppwH4c80VtOTSjlxEeLibAXinZ+abAQT31gDh5Vhdn8XUmorZuccxNzceiyszsbm5kuZPYGKewesZNgItG+UrfWMKDb2tpOmDgGobmnNKcWqOTkalagU0ljZ3cgtWGcbGaJ/aAa6XGQbtXSxW6AZgwXTZcaqJiuuHUbPI7SJ4oBs0tSBZndoTEX244y4QWG5JUoRdqEqODa/D0+0xzBJm/k01lqnZuVTLjAdpR9o46yDg5IpMCjMozzI1gXRWifbGp5hDFYrjByqaAAL4oAD4dZ1Oc41EU0tXIrPPbW1pi96ODmz6RphMItcpVRy4Wh+aHJYhyPX09UY113V39sSVa5ep/36GQus0NbPYzgbER51dYbtK/zjL40yEGfsMx9Z5qGNW34T+iO7ODsq5EZd4jQwNxAH3nWE+SXhJIH6i3gvY+muYY/JcG1pHP+W5RsqtQOdX3NqzgnoA0oBDexO2M8CyubwUNRCB2pEa1ECXbQTIGMJjyncFdwNjp6Nzf2sDAAFY2tvt0nx2YXU/5YBTl3PNg3/lnKDi8RkG5aPje3FclFF+yA8/c3h9pbl2mtpSI8xGKsp/3j18F0xeefOt+Mo//M10Ts8/e5yg97MXe0boq4z+G3eipbcnBcbCs4lYnXnGmP7k9cJkS3d7tspFfVUA/glAvQfoqlFrqpvNogaANoWDiZScUXLPazA6Wru6461f+SaC5Trj2h8tbiZWh8Z+UjLwJ3hguqp9GBiqX23LFfAIc4WSW9LqxJdH9DGqkeoDcewydof6QpKfgIbaiRMCRgO3d5gj2Ehj+bPQfLaebklzBv5TI5JXTk4FsZ0EkfWNRUy8eUAEk23hGdrIHHQ7z29odYdbCexOisgDrsVyhiqDbMEHnfQCqhhRNTx8+W3t3l6I2iXkNajnM9PTUYOENBfJ0sZu7hVs6G+SDpU5giudUdDH4p7I+QOHU81uLk4/wOxHqVlcbCvglqutjEKn+Vu4VqCysengpIO0ide29mNjZ4/PDD1Mok2ng9XUfTrHNNGkFZNEu/9NZ3cPX2FwtCLT7ymJ9KkcaxDT4yK/nuwZkwgtzvK8AIn3slMFvv3dDRD8AI2jJ25AaO7xE6cHMQRY9NEPtRCnjkUJTGBJJzd1zZSIgMegwAdYMsqxvbwYu2tLCRz7qL2764uxv70eR0i1hamnEM9WXLt5M7rp56OtlWhA26liUJ0qbaRMfRGaE3rjv/at34g33norroxdigfv/iCOd0uCII984791QGWfvtac6+9ozxgMhacM6AxbgjMNbkNqNAMs1bWtsb2xGq0NlQk4nWg6TlM7nZ62NObnGWPkdG01feNaGsfM1clKvqJH+PQCDakN6OHl/CeVO//95x0VWYZ3yabnTP/zL2VszqIP7eP6cy/F9OQ0Vxeh9otuUGb0jl6L7is3Yh6huDAOsCQQW7+fOihCYOm7fCO6Bof4hJY3vxgzT+5BC9Tvk7aU2u4d72UAnBuyOft3VFkbri7v1GeV4HuGMGrJXDJOv3a1NQHkRSvXbzhEnfRz7NOvbh+cszCMpyEPZtRzMaBxOvpLdNiawMy9fRSerh/KJQwwlABy0XzrePEq08nGiRXA8dD6b0Dz1ReSa9Uw2dWE9g82c5Lj8Mj9i0z0vRYbm4sImiWshSmE9xQm20ysrOv/2QAoXAlfghzr65ryWboBGhtdjY35h/akaacmlfs3wVfp06HtVQMDYwDLKYzkcuzWqG7pjNmF2aiPwyT2BTUWCtAxlA3kWtWtBBaD6gSWPCpibnMjNkBLRarg4zm1CrfE1DxRAzIy0SOlPqCSR3ZYBfcgcSk/t0xF8rsa1RQK+hTMGbK4MJ+aiTk355eWqQ/aBepkRzsAA5SK7vt0mPag0iN9F07r7q7H8socA4gJcEYH75mBbBVGm8e2RpNYWIgdTLixkUFUbzUrp2IN5LMNjigkCi+4IE112Wljc6meIR06YNBbMMDh0nxUQjwnSJ8qwAtDnHsOAQ2kxfFuhuB/4x/902hqrI6nH75H/8K8sEzGTPCuwioz2NYbL78SLT39YdLw++/8IKdSJToo6byrZO5CPJ1oTW30r05ENYhcXct9BmvVowZ3NKnhoRbXwQhrAgsmkEmGvAcC0Q+SDlDK95zOPDPfOSXpSt8u+rdIO/vBd2tw/qIe+bI2F6d/wdHaCfBDjGqXpfYeP/8GqoOmMBDDl67F+OPH0E7JWlb0tYt7Pz10zrf0j8TQjZuxvroUMw/u0fdwV9btpw5OqeH0j12P3pFhTlTG3upKTDz4UCXvJ+/xWk6C35kPN4NDaxqgo62MAXJT+QoYyq1pdmAq+6uprgpzqDG1gbW9/TSFDKd310Ilu9Pu2WzGKBNnAwgmZFITUQC7i0D6N3KWspj2AntqKQgwQd1zFpLCDi2laCxYE6kxmNAKjbRWZ64+EfeBXo1ltJCFxaextDIdS6uzsbY2F2sbCzG/OBEr8sb+Js8EHLnH6WL7XH+Nj3JBolaI7oUdeMc4K7dpsR9cCKt1ICZoARivZp9WGjSjfZTsQ4MdPgfWSjuGSXSAQO6Y5g+8BJcyBhJlubFMM5d57zRzKFEPtbMtqnUWZtmFOPJRnx6UoUnQ3lyXYeZGAm+t72CmbMXc7DxqKKo9Go4D1srvxs40cM/80wexNjse6wtPY4NO21qejB06bh/zZn9tJs5A4pqj9eiojbjW2x79zZVRD1pX7SzF6Qa/b8zFGWW3g42Nx1ux9uxBNNI28DjO0Hra2jriDEb1DzqgnscJtp3N9dHZUF1mPwCgm2giLleoc9oTDaRBdZj3asCjCtOjBjvUdTQ7qL1KS6Wk9qjakEyRf5Ttd+cf1bigS9R0wIaxSVo/g3gEDD/y3aURA9j53dTFEHQKzYGlpqjdrTHc2x39XW2ZptF7MqiKcdSMcpzcnN5AOzerOnXvZAh5bXsvJhZW4+ncEkxxgGixOo4blaHmQHe+//TLWml5+CpHUsf5y6MiWtAqGzExbZMl/m2H5cmAFWhv+hBypicJLan0Jw6vlREPYHxNbGe6isAqdPZzD8oyTkbt6ZSxr3FdEMz5MwePdF1ZX98QfcazoQ1B1niUi4TUTiNbC2nWdulTM35HftCx6uZfVdUu4G2Pto5eTJTeaGg0L4vJunWqwjeOK2NgUJtRsBmcmdO6nzV9MGt4hiaRL/1wTY1m+ldwuFZNTQVAONUns4bmMR3Tc4/i2dRHcf/xj+Pps/fRSiZifXMeQFgFLDZjF+1l/2CbMTG8wtkgwyF0FuvrOYldBLt04vokcxXtbK8Anm6u5mpmfX6YPNVou/IIwKOJ5HtG8krUDpiD46eM+HQQpV5PcNhgG5grUhk8G5ikcU4f5Y3/TwyMQnXipcnk7m/aeD44PdZcU5x7ju154XmUz0YxGu1pIJQ5XFvozEYYdHtlIfbWFqMXM6q/tTmGOlriSndbXO/vjPYKzJ2ViThYHo8DAKYSQKnenIta7MX6/bVoPtmJJrSUFspp5dWSnwEpmL256ixaId4WOqOtFmBD2jTx2cX8OjBbsaPl6uwKBz9rCiPRllypyzdjZlzpbGoDAfeMcsHvvPJTRnPQT5B8tB1iyjiYRAtLsHxNQa/iP8rWXi1Pgmnoez+XohQAPtcFbpW5WE5w1+fltb40hXZR26fmZ+PJ5GTMYEIaVSmvSZzOmI3Pz8XdJ0/j/vhEzvhpQlq32dWtWNo9iNX941jCJNUBXJ5qzYpIqMxx8+U4UheZja8CWmHlcs+nB7XlHgHF1crZL+fn8387l88/cZfXorrnnkRWnPst/+Lei2vLe3mq0/g6+l08qIQvv50/K+mZMs6fZVkG7onjp1S+EiZW6pfD53x6ZFQpQJFaGz8ZGKqm4Xl3DVCbcdzNyeI4mm7B8ArdCuZWtlzDIIoTladTBWuRmgjakKavvHWxolkQUZtXO5FRfWVMiRqrbeDdl4mvKqqOob/1BIzxiXvx8OkHMT55L6e3J6bux9TMI4TzAoJ+G23LaPHGNGUEQ0HPfECuXFYzOoMuShyWNK0D2Gh4+1Vedpob+kVj0TeUvOAY0SfVFdCg41RDGxobMhaqHYFc6XYWqlCqUm7zcAAolOkmup+7DcFWlXMD8mQDBjpT+DkQtFXp68voAY9KxCZWFt+MAkC660SiozKSlDLN4Wnn/uRhRekszpvAu7OuIrpQ5doBgkbUs7qDnWhARWuDaQWH1kokE53aVIW6z7mGSjSFyhOAgusNmKJqruNIreH8VaSerEIboKh8TyISEujBBI5CVP7uzMsxOkcFYCnhcDIJx7vsq+xYXmfaxtnJpTT/O7FveK8CLUpPQJQCq/0McCUYZB/kHfm/NE+vpznkQGa4NefcoCtLpg3JhPmvIn1ZT5aW4u7EVDyamkOFlckZBwqeWlqJD8Yn4+OZuXi2so0arwZJOyGA/f2jmFtdp45linkde7/KjGswjxvp10B8jc2tPKSWPhAUCpQdWd/z53v4MT/nd+rHCXOVpObC91Jn+yxbB13QfrUvQPCCwb3Gj74EJ+mi/MR/tCcXqVZr/PqDz/E6y/YSepVzXm/fO8Wp4MtsbAks5fmOkWt8QOEcgjJWZ2HqT4dVFc4pe0HMhzhiXMXLZ5xlvNKua70AgdNMis0LJjLQzhXj7mNkVrsyVYypAtDIhM2dPfHml75Gv7qkQSmO5sEzbI1jkaPN9QVwrCTjnqDE821UqQJX2QYnIvT1rMbi0kRMTt+PB4/ejfc//Ha8x+uDj7+LVvLDmJy5l1rKGib+LlpLlUsO0PJbWtph/HoLS4vCdB5OoeduiIyJUcS6HAy0yzQkJyWpmpVQU7M9Kh6aXQmCgJNrmYxyd+tX9702ut3JGsExo4pVOfUbJO5n51CYA8Q5/1Rr+vv70DywJxhoB04EtUKZeEkO45AVEoW9jpfbRTiYbiUadG7Z7MvK2nm8Uf5nDzUAV+IKBpoVzlQIBjrHBBy73/e0nXl9QrwWdv762b+Lw08/71uSdn4qI8nr/E12sj88Pr2zHKXJ59dKrUm9fi1/P30ks3CdErX0scDzM6XyEoBkEp9O+/iqbeulWSp9IXhUQsw7OwexgWayAzgYl2IMkJqQofwmgOZJGcRV39yc6q1j6tiqsfjnalm3is24mvO+U4pZT01jmdqgQjXYlt6OaOvrzDKtV2oo1LOCevCNKnMtUi83V/NFZRM4+VCBreG1OmQzUth2cFf+j/p9hgA4QSDosPdsjiq0YQSpZpvh7rY/NTxehYIEUKHXLuFH+uUUYDxGxJrTttzDs/nNmc4XvvjVeOWr34ra9vYEBIfVzGoysUIxN7STbksFzv/LBgAE1EEhy3u2gc+u7cqV19THeuRzpf2LuvofdxirolmT4y7N2i7K1fT05WXpm6CP9QueAFBpFVTA/IebsYqpvrD0FDPmg7j36AdoJD/k9U48efZejE+/HzPzD9BWZmJ7ew0SPAQ8jIbQtSEYMcryHM3QgsjdE7fWMYU2qDM8SP+6Dez65jogtB179IeR4bbJdJw6so1Dc42X4OQaOGNuBJE2LArNMJeiuMBU00ytJxNCca9jUGmnukJXSlDD8HAFcLaaTnB1sSsx94zoZKQ9bY4L97vJFZ90lUo4/YomY2KZJpAZ29BExUg/ujrqGIxqbvRzjtfPPVBPQUcTDElQPshyP3t4+v/nx/lDcq2GlU1O+MVPzgHk0l/YrDwgQNvDS9XYuINSYrkLvijv5S01SMHK758N57dGEopjYLYwmacW1b8a5lHjEIlSQ5BhIAzHx9gajTMZSElir7ouR2nrZzUzC5VhjJkoCbU4RbsFHf9aulqic6AbjfbThtot5aNMJ8NYjhph1rL8yCvfoC2ZuCQM4s48WUDShX7VDLjV9iVoebuzeS7PMPjx4hDEKlva4gTaaunsjobOTk7SVq43U9qF6W0Dshj4uWdgJEafeyn6Lt+ModvPUbsiRA92y2pkD5ecGNJwXnOO0rLymQOmUWga1p8Ckj8XGRrWb799diGeq+gdg73djZh49jjakOT6LFy0J8Abyi/NuKamCNoSyWoU6+bmaiyvz6B5PIyHT96PB4LI5HsxPX8v5jDzVzDzt3aWY+/I1CR7PF9tqxp+NKkTdGKFoRuByuA3F0qarN0dBVzHZBBdbuDHbzrR1U48XCsmrVhG7mMNHri6WbOmo6M9rY72TtMulARS+uvUulMz5N2k22oxaivyveZ7pds/NIKsmc8Uoi/Re6IrQJBS6yi2VtdytqADkOnt6sz9hFx6XiP053BQKSrkWo+O+uoYbGuJoY626G9tiHZMms4mQIZrLxDbQ+nq94vjtA5VqmckOoavYvM22T/8btl/P0fS/nnzPq3lzx6CRbbqM235+YcShD7wL/vt4vry/undxZ4VCKxAcUSWXlNGH/I6gZOcdTNmwOdqk2sbo7RCbNyDaqcH397zziMITTTKx0pAquB8Vi32WTJKmWkIVOKdWF1bhejKtKFs5BomV4AXncIyeXF/Bq6l3iC9WDTlMHCJP9KRTAgtnXFCYFET8rBcW2wqipPDyjg+QBNBgnvOvrRugqvgkjQoeHF/fVNLfP5XvhHX7nwuuocuRd/Y1TjKoqinwAKD52pfhKXmjut92nr7YnZyIj788Q9ym1ZTRTpmznK6W6BAmNHeALCakH+fHqVONth+tvxTmFJJYmoQ2yOQ6azd394CXOxPTWszy63H43vvc65kYitaDL8DCAcH7om0hEYyE/OLT9O0eTZ1Lx2tE3w2LH5pZTI2NhfQRlYZJze+F4TKIWCeHtNTqRYy6tICQFGicHf57YTxK5G6+5g3xstYr9RgeCUCcmuOGU3UvWFyqNaO1ujq7s4cNS2AigmyNG+MbhcX3B7G1AkCvrNZ5onJnM76DTGdXbqiUmHe5cr2xrpoQ+ql9sFA2GFKa4FFR1IzhcfedubmMKmTCYcMdOsCWCQCAUCG0W52c6zRnq4YaW+N4bbGGO5s4QXiNdfntSK8zygA8+lhp4/dfiXe+Af/OF7/1W9FZ/9IEt3f9/EpkV28/+yhelzY/m8/pCtfqpo/Wd5PtZOfiqPbG3izz1Lin6Vz7NLNK1HZ5JIB86Bu5utgdxfi8mI1D9RhBlfJlCo4zysrwhEUMjb9X7LZWbymjnBBCxL4kcRGeu6gFqMq5xWUe4q2erBp0qgcxQSVwrg8M30/0EsyjgCgmScs+ufvACrAkn4Irkhq5j7bWNfaGVfeeAsz5RvRe/Wm682hI59Q7Po0yTUv/KMoHaRDYzfi2kuvRUVDa9S2did4+BhuyHvMx+s6KG8wP7Dm4MH2emxNjUejcVp1TZSvxneY5oy3VtAZ5sPJhvmj7cpf/L+8J81SH00uww14VJ7TRyK/qOmpgRymRkDfKZA3lhMYjBNZXp2M2aXHMTH1foyjhTydwJzBxBmfvBszsw9jld/3DpYBBLdNXQUMGAOFA/3PqCYzKwg8zO7oWKoJCSQG6mnKCC5eU7YU1uVQ+DNnbM61VH1F+oiMD9OsMbm2KRpcO6Tv1NAQN/3TvMk8xdJittOdDzGfaxugFQUTioFTavS/kzmZ+5h7ctdT/VydFNTmbnQONp1oJKCDkoRGIwzpHuvtjJHuNkCiI4Ywi5y1aTIwjOvFfCNSdXi6RsREN91oK91uZtaGKpWJbyAVpSadIYFYWaMNVV99hmZCZ/9QdI9dida+IRrWmnUpKP93f1inJGb+fprvf/r4pI5/y3VZHtf5UjpIkD/vkKF8ZK5vyhMVMAKE6/VQiMDSM9jLIALUPE/Cc0dAV0zr4MtbKMCtRnSuq+qnOeNzub8S6arq6lqfUqdCODZBZ33RklCNuU6txpbpvOvo6I3hoct8EzRK3SV3f9ecEZCErr3T6jiobYx9bOzDlKb8dt4/bsuR330K7XHM23p644Wv/Erc+dKX43O8N7Z1ZH15ajKxt6p6Z6V4qcFsbe1GS3tHLpisgojVfPNC+sxtTYv0dX2XXSZQmtOnNumvpCeQbrkcBjzkNw/9WCZQUqLnkVW+aGc5MnezfYnZ4jq0HE+YtPhzNC9hML4rZI9ObDclAKZTk49jauY+msjdeDb5YcwtPYqlZcwaTJ7d/XX6YU+XJJU4Bli2w4z5ApSCoaSHVTCokZSN4Qy0MzOgq+oFE3dEPKbdqbHaB9CB5JLjSV/YP4KfPhA3n9dR7ULExuZ2zOQmrtFt0ZCaht3o9rPO/DjOujVcJKlW4ubvdYytgXsm6zaFqma226t6Xg3GZ9jnjm2li9fcFlhGduot7VRqZuXs2nrAoK/Nad6mGODVb0AWA1esdQYo/7cXC0G450pdM2BSYx4Pd1JMBT2v9v9kHt95QPKiD+JQ0tqZuYbBikmwWYO/h8MmcfwiAPj0KHXN9vwHECgJEcLMmbGfW67nShllurn0lgOu1PGeTbSTZ+PPsN/duxepAeGpYR5CTClZrAsv87K4utr+MzuZWolh3HpDLFOnm2Dvn7c5IhKijCFDpBM+a6LP4BSp1hGDowAL5rLt1Keh36TiDIBinGxbLYT61q//k/j6b/1n8ZV//M9yb+lMRXEef3MqsXLk1Gb2mZKXNhyfxQ+/+4NoQQgpNY+pl7M8MokpBpyFsGdsv9rCPtqUZt7g6HDUY9tnX/ISE3LmEuGWSbhgNCcE3FC9pacvKloMzTfi2tlN7tGfd2j+YptVFU0uNbGcrFqpn72Vf5w3t47jYsS2JpFOYLU5Z3osI6eh6UP9Xg6f2fHMA/xsHC3l2WO0ihWATOe4GgOSH6ZW0js5UoWQVjMxM6HvPCL7yBSdhvibRsOo3szYtnuQaRtc0GgeFZ31J9iDBkbqkC95puHDaulHIVPSIBRAME1CK58bsz1qHSVxVAEewxFMPOW+SAKptFByS+vH0a/K/Tpx1WgAG520+mI0P+0HF/Rm33KgOWIPKc3yGyoXhdmodKIJN3w+4KTrhdz3d35jLbOgO/g+WJVSrzPjyXWn8XhmPn7w4cfxvQ8/iB989HF8PD4ZK3QwiFFsb5vLfTb4wq73oDuilvM1NMS8HycJVKWSf5dHNtvHys358aKrfvZQUheJLFCqsudZ/mSi87v4PXN7KEkYcBfwqR36OX/O/z3yoeXuU1RgqZVXSmwZlD8DDZ8+fhoH7q8MtBvjoHnpnekrsWweLUO5Cjl/4PMx9yuxKytKEJezGpoJjm3JA+L4O+Ph6DBOAFaOvXXgcAfH1YV57rS2nuet/JTvOZ4Q7qWbd6K9dxCz9k4MXL5+3oXl4mKOcZyPuWVJtCAXvyGt3aIFbdlfE3xpxwmM78I/zSPYjTZq4+/F7OxMtAFEjS2Y40ok/tlnJqdSI2lAsNk+QWd1bjJB9td+4zdif2sNZt+mO4sjtqQjFRBgMOpf2scri/QdMKkoOX+NtAa+UzhUQ8hFo69C6z5K/rCxalmunt8/OI755a1cwDszOw+47WZ6yPbWtiIoBPpDI3UPAMr92Fp37yXBYie2Gdv1dbeo3Qn3ZDoELE3DkX4aFQnIxnAENYPsSl61DdAI9bGPfdfUcTbHuJXyav5E89CcseY2T9Olmb5yMW9DXTNtVBgJDk4rOxPUnrNBLnURCFMTTHOq5C0q4FRJf9Cf9IPpN9WmNOMq9+jgRH06WM+u6JOqsw/n3yYS7+6zyfjBvUfx7qOn8c7DJ/HRk8e5PN/OrRW1QCtjHhZWt2LtgE6jIkvr67GEhF0yDy6fZRmnsC4OPzlgErX24kfvfD/+/Pd/J/7dv/rnsTw7Dnp6xafX/10d+UQ6nX9ZN6XSL66H9WekeRWQLNfmvZoNvASfhJDUKDRLKCv7wRdXykF5h4ffK9MZaNyHXaA0yYNytG9NUuUuehZh/0nTlm3iqfzoY+1TQYLzaVrwTKcXBQqvdzdHQcsx4TbuhUh9Fv+VmlBvJOCJzlXav722HHNPn3q1hZ9f4+EzBSXKEsAo7G/+8i9jcXoBydfC82ivjlvqlBoLfZQMyTMztYbSECn35ltfynVPO9BUrpD2Abwy7wnEXzRo6kb5ag2Lc3OA0F64cZ7A6uU6TvdNScBfI+a3RrYzNvuby/H+9/4yJh4/ig9/+INkAOsgl7pHs9qUh34ZT3skoPJ7VS1SHpNLdTqXcPAg++P0PKNaVbb5JI44Z2+mTwSJvHeynwtEdwAANXj3tNoDXFbXVzMB0xYA51TvztZWrCyvoJGsJ8AIrCeHx7nwMhNpG3bAQwt4AoCQQvGRqJ24iXw95oggIoNTca5R69BEMcZEDcPvzkIa6Vtdqc1lwiY+Uy9nsA73jsL8vD5LYBFI3Adbc0cwytzDaavRJbQ/tTI+qwmbvlLNybSrm9vrnNuPXUBlb3c3KmeWFpFoVB5tRalbIhDpRGp6QEmTiwsxubScm4nvMaiHnFsFWdc3NrnOVZeqUFWxTxlr24fR2jMYA+6M5945qE+HELarZvk5B8xK/fQhS24tTkC878Xy1P04O9hKLaqYF+ej/Xd0qF18Wkc/5Yjlt585kmELoChlsyXcAm+cHwkp3O11MBh9l2HcSMK8xGIlnIvrz7+f7MMg+qDWkbCAs+ojpxPEh8cuRw2S2jUsbn2ibV/MC5jO8inEvs5UFVYH4vFPySpDSajuQJAShwtMreA5qyA/feLf4UTe6YNl6HO/ws87PKt5oLl1486tDJ5aXVzK+1GWcizVNtL8yinnAhQp3WDGxZnZTOHQ0tFBYdwgnWgKuZAV4hYAPYyrqXDNGvetzExlljpNj9LvzsSYAxjzHbpLYcmdxj259OMHf/GnsTE/A1hrmvGT19PHXiVw1WACZIdR4Yy7oa1uw3Lt2g3K0icl0Nop9CXAnzsm8lVuEQRkOJNreYmR2DkTx7iZjFwcXwVQNtc3wnVwrjsyQ2OuMualyZOtYHzSxOJ666+sMgFY5jUCRDTXGlsMYDSUX0drfWocrhnT2VpTXR+N9YAJAJKxJCIRJZsMzfHWqSo9nAAiB/tCb3XUN7kDACYOZqjvhp9ItjqBXWCYbUs6OEUj3MvUqU5fHx66/5Kt12wvIySwmkkgNZbltW3QRtMDwqVydno2kobtg56rdESq5UoG3rW1nGYzp6ed7+GD96hI19Bw/OZ//Fs5VWUCZCVYeo/pdFlMBiill0OG87AUTQqznJRQeXqUs7klR/76d3sIaR6FOM81jl94UF/qXOp6cVjnn/oOwVRAcFWo7BcOzYuW5dP44h0Il5h+9CB+73/4f8Tv/j//u3hy74MkLBnUK3u7+6K+sTn5T5s2Pfk1bvzNCcpw3NRSlJSGw3uv/SmTu55F4ZfPpQ7a9n6B1rIOFwAouPjye8bpcG3pi88elpIl8f8ZY43kRmsYGBtFyrdnYJ51qYK/aqjs8SEaQGosXH9eh2MFFVLu3nvvx+7mZrR0taemkbVB01FjMY5KE/3iWHFz+bWFeO+7fxV/9cd/EGdoPd5hee49LOOU1JreY/wUmh9ghOqSq8lT67L/ee1sbWfdhVKnm43fyLL8nYoqZNwH3KnsC82oOHiR9ICLwYMuIXD3w/Sx8JMpE9QeTL/R3Fgb7R0AAVqFwOsP1ChNU9cUOS0sL6l1KCRkauNSWhAcvf190dHdkSBd11iTM2IZsKZfJrWR1szW7xo+AcQdKcwkIIiYf1l/iue8zn4wTF/+a2xqi+7u3tzFQnNSM8dV1Ln7JfURUMwmoAN5Z38r3MJ31f3MAZSDQ/fnEki8bj9TLKzz2/aes1KachvQj7FH9MEOkmxX1ZuBUM3KYXVceVdiGBjn2gd6lIrXRYv7Akn9vOxoO1myTfuuujqzoE2NTyANQGbUVQegDLJlU3De5HA6eD7NrxA5yPnc6y/HwJWxtFPVmDJ46+/hyGr5bAlMZ1Np6M8eNodrNHdKb3Aim+Rn2uDv5Sxq/2H89R//Xvzp7/5OHGyspllYAMze88gbOVCp93Zje3429lcW4xTmshQZW63jox+/H/vLm2HC6QyK8lcYwOG2oHwW9TH0PIEEzcWjePq9gH6FUSQiZ3xSW7GtnNdh55Slsy9KmDSd1Bx5L3X8eQejyu8yiflvPvjRO/HhB3fj+p3ncuYAiIsjzarTY5iG+vCMUk/Khjaq6JcKVei11ejqbE8wkt40QXVY6mguAkm+PM3YkKWpJ7G9NBNzzx5QlmDBH23IrPEwRLVORJhNaDyhPPvECXqfa587Lkb6mtjIM4J2ZZ1Ro8bMZGk8Uw6wG+wjWsF45Tm7ivMlYM40l5gPML8g39bUFK0wqcK5FYY3NMMo2P3jkow+189xr+OmliGgGNymv7EGHklQwbxznx7X3thXFxuu699Qe8vtOjCJBVvznlh58weZt7a5sT1/O8X2PDrQb1WC8rQoTFzWwjVqqyVmrdRf7dZ0BwKpgbLO/qT2BR1keof9EgejdinguCDRBFfrG8uxxpgZzZvr5QzyOzbtyRZjrc+VCp5Suui7hXaifaRE9eV5Vc0kKv6rp6FmPc+v52BxcaTj6nAvs9GvLM4gwYzu0wufd3M77/Z4llYGLwn9/ExtW3UcVO/HSQ3qFNCvFPls+X9nR1bxU5ZXEYE2f8GhBDqNd7/3ncy1kU06/8VDyL34JEVuzU8DGBNIcVfWek6pqGmUF+Uh4cEOmRvWfW2MTP2kH45PY2liMk53tmEU7gUguCxXYJfncp2MRJlONZqIqrnJNJqOI+XpCPZCy4SoygbwMBOf/cG1IzrieIPOZHBNmPLbzz0+U29n9E7QGCDL1IqcGhfYvOQYQi1mhFdmr0rH6SeZfXofoF2O977/7Xh89+MEFn/z8HcfYh+VRwEVEHalhMvnqjNAKXuMqyhbZtAxakBXqn75LDQNadjHU3Zqfr74rgkiuMlddVx/ETOT13CsLC3G4tx0mlMym4zn4lR9Ue42oAmVu3ECHqY+GOzuig6AUEgzw6K7O9rPhgzkSmXAIZdS8JsaiKaM2oevRswuAUUQyaTV/KZJ53Suvg43KtP5rvliW8p1jWneGBpwelqVZouBjZo9TWgsJshut8zcr8qqmAvXzd83YnfHLHv0FYMloAl8bqLmxmom3xZEzM2sPmcuF53jpjLZBR/Mc6TzWxlhHh+D7zJ2hnHx5Y4ZjON5Rm46yM2Y3IsmN6Pisdp79JpU5vCm/eTcvAMhMCTjOGB+5t0s9u+/8+PcL6es0nTdi3ux8COHki1nUhi4JPY8W46tjc3cWnV5BdscYq4+9Zl/f4eSamlhPgnDOv/Cgz5aXphRvTs/cc4VnxyftkK9Qkb4LJCkWWSf5Bs/0Dm+5dqZi+cmVeQHrlFC8w73m3xHwjPeQTeqg2B5SsKUgjCKktab1U5kBDUYzZzUMNWzuC0/cujQq7pwFnM4TqnC/wcOn2CkrakhXn7p+XiJ1/z0JN8hMB7gfsb5EJsHPflMv5xBsO997y9jdXEq1pbnYhdGzv7xd7rxEJveOtrW1AzzdOkLv+XMmhd7PTSpxqJDOBMfiY78ri7pLJAd/FmKs5wjTSfAWUd5HTygJqGWbAiFgtZEV0f6CxwHnpMb1FWjmWCKtgFeZtrTQKqnz7y/p60putqbU3t1vY2Lb11n04yWr1+kvrE4XBta3DwfkwXGb8NsNHRercck3z4jNQqIoKYSzasCzYVXczNaSWtHCbNv70nnuFO9TgaI/QKy63YEsJIgGxCiTg5i9gV1sm2OaV29yeIFo0NAZi1fW+Yn2t3gs3tYr2e8zDYg4/T8gfE1O64p2kyFQRDJlc68O9vpq+TcNagSEK4CGVSD04tAx1k5Q/gdQL5wvoyZJ3y/WHxVRv7iEFSUeqhPoL/g4tx830B/9Pb2FinA9SouqoUWlLSQReR/PKoytpcP4/2/uR+LE8tIPX09AIsdcX7N39WRTMszfd/GZhQ4fqK5nzm8TpmoX8gO/dsOy9MsgL25wxfSjnJzUeX5of7jocS8kJyCjBBb/DKedUoT7YBvrt3SfFGK6uFP7VAhIPVw/TF2/MzcDKoq5izMI1OriShIyhhQb669MDkzMtcnACZGXXqNjv2fQMJfcJwdn8XS3FxMPLoX3/2TP4x3/+rfezJOq877hmcIbmpIttTnZG/AvBVnphY9jJqkvdL34uHBAdoz9TOIy3pmVXjZjwkzfLZu+cZZpW6mcqRPbKOr2ctFBZhS48kCuJu3Y6T37uZWbK6sxNzkdOww3i4GzFzF++YmPuAihYH3Ip0p11dvW3sM9fSgtQA0ajKep+ucJXKp0gUDC1TGyGh2GNGa+yVjImUcEcyuiaILQrPHeBSnl80oZzoD7obfMH0aW9FYWgGpJgBGxyq0Q/1NWyldOFOo+WN5ntcH48PzM2XntfRr2Zdb14Z5eACN7a1YWVnNrWKcpTKz3O6uZs0WGstWmEFuB4DRWWtOpVxiobmT2gr9QQdKJ5pIBgy695CmorNlbigvlENQDDKNP6QSmUJBAvQiCU5pQ8cqPWtTAzkq3WzZDKYdyKV8rsh9kNfWlvgN1qFROoN1DCVxcEsqtF7MkcT/yXEWzah/w6OD0d3bnYMvLee0n/f8nR4+m4GhfViqfjs//7OHxC3Bapknoee19tdFnQvD+v2zpfg5700pen7C9p5fL9HnccE0/nbRX5zwXK6m5V0HbFnyz3n7jVrnzAeaieaI0sqx1MeRix8ZlwxToThDvR23Ixub95VAKFMnFN8GvyG5bd3PPbIu1tECT+LuD78d/+5f/Yt49MPvxNHmGs/IRvmoPDLHiuDFee/K1tK4XBLCdycQBAHvUUswD7LtyelW6uhV3ullGZiXd/EuneqXAbiOAQJuoG1lUWEBfECNPkjpTjkCk9esYrL/m//+/xb/4//1/xJ/+fv/Ik2vRqdcNVkAAneicEU2bJFHM+cMizeQsMHZGkoqW2OUcTKiyJ0VdJpX0W+8AQr1ub+3fhBD6NVS3NVQABCQSnxP2XS/u0un6gAaiet1zN7PeAHwzsa4KtnwfZk5W0C9UrvUbYAWcRFuoPM1He+0VzeHK67t8+2dzdjYXIn1rZWc1dncBjj2t8JkbAK4q71d5SxwGOFrGgX9o6afFDQuIru1QtRIcqGjPh7HgD6VAoz0VnjoC6w0SjPHk1qJjKIoUJONFe0YCd6dynR/3GoqyAOVCueE7YAr1S1AFUkV0gK9V0xS9ZZABSt/sBI23gVTJXy7FFHDANx48fnoHRyQaqA3O9wf85K/0yMlonW2YqUWv/DIGTOuK8Di8dl7Lirvd19+v3idf8pLJUzbzJly4ieOcvXFQT+qzfHnLnwMRPap1K82Y72VqslwjMXW1hYD7eI5Yy8gSsZbsyQX1MGQli0hSqz6ENwcXIK2Tv4ZKu7xs7X69ChV1id0lNvBVmouY/ZJbpaRjGxZyfT2refLE0q/2SZKoO5SRBbnd+oIFVMf2+i4+KKdWe/8ZIvP/wAVgOF4Cy3z0Glk23d+La+shyrgeeHeZz3PkMqNZ+5LXhnOJhXU1YMDfaM2+ScQ2sZzCs77PZI8qB+8z/Xn7ayk7xmTXFTJZ/fxdvpXtnAB38Wq9KpKzTXMqTpMJJ2y9S2ZbFtfitfoAzHCuKq2Ks0kdwVoajJaV23TdtGH9GOpCrXks4LCQ1eGMzibG6vpZN3YLE5WAcNxUXPRZ+LNsqXlqcmW+8uYOEKa2eY8dttXWdUUlaZZ0U+Tkd4cCrHsHMpQW9Txr4CqdIViHgCAJkwONPek844/4wxc12Mcgw921iAlxPlxoXk4sEZ/QgbpDLIY/0uJSe3LVXYAlQHlvc84iovjrLoebeVa1Df1yiMwNcRQKPb/f/zMwSjRd65KdzYiHee8JPSLHsuMXhBsC0QpW5mHxYG136VF93HSCaez7YhXkhOS2ChqhUOCkQTMtYWQk4J/7lFIsbxksc8eSU8cjrR74ii4/oMHt1hSMUWgO5kpz2lO8p6fuUI6pF7pQ+GardXl+Pbv/+v409/557G7vhTm873Q/nIigr9cO2Vf8UcLlZuZcmKDurlt7f3p6bjr3uEbm/xe6DbBhecUAWkrBcdi0qXpwXspn08wms7UQzUIY3aiJrV39RtngpoQ3u4npAZTX9uM1lKPpK/EtKHP94swbWhuyJXGMrQOXLVTmcLfZGSzwDWrjVouz8qMjnSrsSWaJjt7mDL722nSuD/Uzo4m3nYxFc/H1Zkg6Ua/mj66pA/Oq5H5HA+7NwMCZUi/Jw1wL+WIK/ajZl/2ZWpJglNxiYAVVNoO40/TRWYvtjYdCMJbgA9SOuqDcbuEnMI8H7HysIuOp/sAFSVfLg7LBxbVLQvxMt5Uyc3gX7SYcl4H3f+nvT/rsezK8gS/47O7mZu5uflIJxmMsSIYGZ3ZVa3KTAEtNBpQdwE9PHT1ADQg6EEvAgQRkj6Dvo5e9CLoQYIE1CCpsnKIzMiIYGRGMhikO+mkz4OZz67/77/uIRlTdVeV3krH/Pi995w9rHmtvfY++5zfubicOrpVb2I6Rhg8Ff//x68ftpQQxooSRR5yLJLtFfvQfvfc3kyFygOcOFXG123miMxHCF801PWELEGroU/dGqiUFVUaNhgIzZj6X82H1bDIm8Q8ba7O4brj+UvvaJ5hm2Ou/ubhukhQIvZVPK/4q1OjrjsVaGVRR77kniUKS9q//8sPl4M7n0Xx45Vz70Uue2vB08ihF+0dBK/7GVp44dvPr99Y/vz9ny7/9M//fPkn/+JPln/yZ3+6/NnPfrb81d/+3fLDn/x0eSx5vMGbftgOlA6AQnxSfEMvYtzoxkxJhs+ncsFK55NRWNuFHH01D/rNytfUSiD28lmGDB1KbFIGcepm6cwada1YW09PUUDL6BlkeSML5hx4gv+eQbp79+Zy796t5fbtz5a7iVAeJjp5/PjechhjwthI0nYPlgQJ2pthDUoOv6OIY/mD2zyd/aK0q3yljt+OGtEANZM9oUO+My6r0eWMNMt+NOEdUxJGbEKpFFCnN1JT0sm2c3ueUg6RvAzJsdqE8tV/CJFPAqADAItgGv6mM4Ty/287WLyj8U4f//hHy60bH6fvXAsQZd1vr/Lv1IEfqIR5KwkJ+dOMg+/fy1j5YBOarsQKH3g772Hm7Uxr4oW7HAkvLTyXhzDjEJalPp7OS84NY8sTTcXwDMd/91EZSGmmpeqQBkctKhU5M0iIPFnWL4JlGNa7PUaIes7QJQYh8Dx7ctBksHfu9FmZACnh3bI5tMP9zLBrvCeHZGHmk8jpg0TXdzKk8HzbB59cX37yiw+WP/nRj5d/9hc/XP75D/9y+Yufvr+8//GN5ZP7j5YHT591pfnz0Ph1FP3eo4Pl1h3vzh64QDpyPlB7mv9oDUmi9FxA/9YPD44w5CllPxMvzTdL9fyZnQMMQTLkPJlIc/tsIpPt5sHkQUzfdrYl+hKSp69QP2GI1cbTbxzJi6eJQg47W2Nh2r27n9ewGO7YJOrBo7vL4dMHiZYOO2zpGxJjGOoscCH0aboiBrZO5ZnvFil63s8wJvDpPDIjkvFcE3glZLu/T753tCKfFZA4CSuApUUYEzOR3Y0v0eOxd97+xnvnTp3I2Hp72br41nLj04+XlwcPl/MJsb3C84Fsb4Th7Ok0kgp3Hx92Dt2Lx/bPJrpIR8bkD4PEZ3cfxCvEkITQprzMLBg69VWPuXjVW/0yDPr1o+IYwG98/NFy+PBBgEQGYj1Rz7/rR+1JDEkFzHdqFEX95NadvjO4T8lGEC6HJ2dC94PQ/IGVriQ+pY8dO7mciAc9f/FKhO/R8irh8amM5y9eeWs5u3NW+LJ4gdqzlHn49MVyIp5TvoEzsmbk2vm9GoTfdTB44wSiCPiVz3k0YgxNDVTOYwnhrQ69H6XwJsXKaEA0SSCfYiNqBtDT2LYFAOsvP/xF2/DK1vjJ9mU44tk0kZe0ybMI/mEU4pEk58NHGdLc6ZsiP/z4k+XnH/1y+cX168uNW7f7JssnUdRHkWkrYTpDZw0Ij91TexkKIHiQ3zmztVw4NzknlISDiB0tXldG4+HTxsPDpylzfHkSQ/361M6ye/nN5XmiegPMnYsX274I3vt4LAFoJBh8KW2TsTFS3c+lVBw+Hzk6Sswo9HWqoYfHAEQdpnbN0Hj9Rg1qjIWcpFGEEYO+0AadAM5hcPAchhGENpqfySFAmAccy7mOJqDPoUjCdsOvhohT1lS4yKVRiUBkczDAEw2Nc0jRIKMhICYMWsMkhGThWinIEROegIUyflfHMV2mdooCuAQCJOKs94tEvm2ioN92ED9h4wnrovO9RWP3f1f5f5eORhCh51dpQQBtkOxNk2YTTscxELJRcTvICWlfdiiE/q0exlc6WneEogk3PAvfrXPhCMw+WGxVIQkTKxP53LB8c4S/Gs0/u7j1gcV6660lVqtvXjx6ajuSmmhJ//nT5iNtB7bDfD/I+fjhYc7HCd/jiR/NebBZv7J/bme5fN4rTCLIaWNkjlE9stxPFHPjzq3lb2/cWP76579Y/vzHP1v+xV/9aPlnfyUS+dnyN3/38fKxB/ysPg34r0Vnp7djNM906T6valOo7sOr4f7L9+AEWp3JLzZXkjvrKaI4yDDyUSKig1fHlucnEnVceGM5e/Vry5vf/f3lG+/+g+XiW99aTuycX17F40vg1qOfOBKDmajoxZPFu3hECfbIGTmP7IeXhqxQ9ML1Rw/vLw/ufb48fPBZaPN5hzZe1XHQ9/rca9RiF7wXgYcxmK0RzoQRWvB8EFee9sNu6NU45kujjC7hj6GOM2Jg5EUZihMxjjUOkZsngU/eBYsLf9p3KKdd0SOjYxbJNh5mkcBSoxJDduxrb37tvf0zJxsun7lwbfnljY+W14lYvAz8XizlnYMnHWvt5v6LCMLtCIF1J5d2thfbWhIuHUt+ffz5rRLdrISnK1lJayiEe8cCyBsREp71tx0zU0CQURqD89Enf4dQ/3rHV8vPd23/+vf5dPyb9PE/dHzZ3xxf7eurx/9Qv6FvFOHszrkyEcxqcCK87/7Va8ve+QsJtZ8s2yGaKVHJyGdHT7Wud80cHr5YEj8u+5cuLg/DTxHLxzc/Xa7fyng8w4SdU8eWi7s7dSC/uPn5cjeRgsw/iezrd8M3q2jXAyZ2FAPXSatDt84uZ2PgzkQezsXIndraWc5fuDhDYtFEBM+n7QRuJ5p4kf5tC8lj44I9RCQp7WYmz2ASQc7BKzzlferHIxcU5GWcz4ODg+WHP/1JX2/yceC9de/h8tibJAKYvWniSvNPwjdmNrLJs4LXk+Kmf6stoZ1hIQXzmwEdv2fYxvi+6varXrBnVS3jY1r+aZTOS8uOntldzu5dXrYvXl0uvfnOcvrs7nL3/v3lF7/4u+XvPvibJsT3zm3XoLQLzsFwlCInKppl/KPIKOpzXrUawxGj4dmbxwcP8vkwCjuLLzl2fO7wRpTyRQCQFkKXRjtpH60l5TmjrnHChwQN7qvQfFBkhd52eCkCa0vgFCWlQXAFcIld2yswwLN0IY5Efi563eFTcZoZSnyskYvB1nL+SyOvEy7lk3AdseANMfK7Y74YlBP57o2IvIzEVMPFguMvJcucAB4EeL9uhhPg8LAv5/oCdPAi9vrry6MlcDjf8JiBKSV+6+H6ejqmBmEaw7T5HdFUZhKKA0NhyZd+bspNX/+/OvSj3Zwb8L743UPn6+9/BY65zQOc3X9jufyN7weDNWPvf8Kh7kSaMvwvcv+ojZWC3Oc34rE//nj5/NMbXa/xIjypEOSvNCLoueZrQ/P05fmaLtpKq3KEkf+0HkF1c0Mf307GcFz42jeX829/e9l/85vLhTe/tly49tZyOsbPEvn7dz5b/ubHf7Vc//Dny2c3b3R9hOUFL55mGH3s1bKbYZdZEXm73d0M36wUPi45mgAn3fhkUGboRx0on75Hzj745Y0YxXuJGEQTEfYYuOMxjgTaU72OqEfO3E1bFIiCiKi1aeKAsaEE9ruxvL5hPXrmHxxNTdsOQXRFR2IVohNHlu3Lby3f/P0/XL7+vT9Yzl6+ujzIcOTHP/rL5S9/+BfLz9//yfLJ9V8sH33080Rh9zq7I6fBoFg63y0Njm81OqHAh08fZ7h3pzvtf3br4+XW7et95alVsI8PYlxCt0YFT2ZjbDsFdoGaKDPK3feolybPo3Yz2niZKIbR8ZAj5e+6s+DcJH2um4omKwyZ+5O8T1u5Z2MtG0SdPBUjkWBDOsMwmx5bBNeFcGm3uRg4haYMtZer9UHKyou/jHBSpzkUlhRgffNdx+Yhb+4Z77KAVtB6gtn4rYaBcKeIZoaRGmLhhFcYE4SDAOOkNQrcOjkhWqH5yjGKN98c7Isav/1wnaA7vzy0sbYzPaXv4KSc7+tVjT+PAj6VhAJsq6zG71fh+jc59PLVvuZCYNVXfvRn8dcfuH7bkXIpaIhxOYp77uIbXVzVI1V5UNsEfPThL5YPP/h5FycyQv6ooiGNYYd+9NExcISvBj3fw/J4zja1AaXj4irAJPETWVIoM4NN2KOlS1HW3NcMwf8oUcNP/vpHy5/+f/5fy5//yb9Y/uqHf7rcvPHL5dmTR1GgozEe8frndvsk7W4UbStK7AHKL2iQs/1vDnfIovZ9pzjyeKvxe/T48XIzkbEHYeVDWI4RZjyeUJ8yaIBRWeXVpteiaM+voU83OINnjr7kvLmV8fgOC73MCt19dLAcRLkfPn2+PHoaQ5xhxM3bt5c/jyH5p//8ny5/+Rd/snzw858uHyVK+dlPf5xoJbx4cL9RxixKnKhElGEhmjUln3zyy+XTT3+xfHLzw+XO7ZsxJLdrYJ6+iOF4ZptREYnlHYGD8c8XUQeFrlHJKSITWUjCypH0Xsp0SBu8uq9xFF86g1zIt5m2R5M+fIq1aQfp6WL3eUl5NJAAX+WkEYw+YsQYIfy31aftILylkqFq0hwPUr6zd+BDRkmerjWJELshMCK4OpV43U6Y6jkGFteWCFunt3K/NdsgpfGeFGwyNZa+a2kBxApWpVMUUsrXMLnwb3ykDXAievt3DCyWVVMCgR9FONLhlGsIplixW45t7WZs/GYQzLgWISvCY1r+bQ/tW487Hbqg3VAnn751HB9auz/bRKw4fPUYdVnigfcuXCr9rQ/6FYOc77P1ZHCMAKx7r6CtbRMIkgcPOz4mJGE4pRMKiwgoKsM1Ud6rKBeoQ4les1TdUnrl0j665bunsu98fnP5yV/86fLL93+0PPj8+vLy0f2+WvbS3tZy+cLecmHv/HIuRnBLNJB6Vfl8wv5/FHXTDyz9P4lO3pZnta/JvENJeyiIs/lReezj+lWoGW43is6n3/IHZsrQhiJOAjJUqLyQTaF+hl75dOj3XqKRX978ZPmbGzeXzw8SicW4/PyDv1t++MN/uXzwd+8vN2Mgbt36bPk8EeHtOzfDq1fLdoaUl69cWrZ3znQtiY2PzGp51/GdRHIPHt1K5H87Rv/2RCUxJAyO5/QaSXQ9CYMYTrAsOVzn7EVeDMAk5V82gjAygGMNUC5XwnJh9ldSZ2RmHP2UddSYpIxcmzc7tr/Kbdp6Hv15lvYTUHAqZKbPMW1t9SQ/Va4c+uSkho4pK0jJ/dBzBLxbHOa7Ak1m5WARt0+eWS7snw8jTsbib3cK0ztYmnEuGPlsH7FUEMnJuspm11jxBMV02oQ4QbFM+N/mEAlB7lf3QQFLekifR8/Ys2TWDQykTAeixwKHoG9+693lu3/wh8uJ0zu5OSbl3/b4qrH0jdH4quGgzuvB0Hjqd2Cea1892lKu1zPl65//6b+Md7sVfN3UZu5thMdR4SlN0kuukz08iJNp8zxPVLSK5xgeb2h1dJal09TTHfsf7ezNuZ2d9tMkfhqZqDPKE491wXujc57f3VrOe6jOszARKipdg5/wminZYJhjYyz0szlcAdV6rn+UYI1Q1nH888BvWH7v8cHkUQI/2HEfDchj8S6BHFFCOII5n203SijBOTmGOBeGpHIfbx3YKcXkEXI/QwKzVbcfPFx+/vGN5dP7D5dbZpw++XS5c+vz7pp27+7tNP8yymZa+fRy4eLesn8h0dn+TiKkpdsLPPb8zfMHfYuhbRokXLsEP39ApcqGGsU/Bt07jizpmFd5HE40IiqgMxa45ZOueabJ8vpGZOQktPCuI1EF/evZKCOOfWOsSlcjkjDFCISRMiKp0U4ZuRNLArCbgZUDsplTp5BDq0Z0bqaxGo9cY6DX57/qPCrTFaWyph8sfO7kNxHw2/8JfeL9PPA2D6T11uZQLwQJZmrJGLtNiB2ScBJfGDUjd4C97rhPoupffejrVzr74mhvlKG9anX6M60Xdi0xr8ub3353OZGoZARZO4PwfCZEv3xt2bt0LRTWznooO23+jz2GXIGkX9YDZPEOuaTtadVYfX47O915/PTyKoLx2w9tLsulS5eXV8+eROFHiFY8Zr/diGNOoe2KA74a2jI6eGM4ivZdgxQ4u7gpf5KxVqZambuzfVaDKXN0uXh2d9mPZz8XZdkzA5jrhDuNgah9jEJMnzUdAN3gVjLgW3nndDDobkx9typKuQamaX2iBKcpXQrQNRZRlM5wReAtZTh4ethEJfxqOPwLHvCaWY5EIWkcP2Z3+lBeO1G6x48Pcy2w5zoqgm7WYsz2EbNlRKKbyCxaFJmcdoT75fXry/VPPpmcUSIZuQi5mZOn5WiidCeOLGd3zyz7l3aXnT0zT8HrtcT1g77V8PmLGMQ+xGfN0bI8exqcWM4Yk1MntqLIJ6PcoUHwFCGEbTEK0b2TnisKL4d0hQc70Acdms9MYXolssEblqGOJPdsZyGH4r5dBQ3N4I1vfdNlojDbRzDa5Eh1Ea5FruirXqeqY3wE/2Z8GRSLZKdP+RuGjBwyjiKhjVEfg4CZAAhw7Ti/88lCut9VgmEg4Pwu4UHoqJBMyMSSvfRXy2rMvlGc8mgAdZyMZc6Pfv/XPQjP9t65KO4MuwYOEE+TRxJdnb/65nLs1JYUQa6P8FIH0CnJiIPQVGif9+nxRWP/RseK2ySE0S90W040qVpBt3bjKIFbuuv9f/iP/vPl7P7F/B7ofuOgeAmR/+6nf71sxSmIQgafwYRXqSAFu4k8wsc07p41R+l1os7treVkjA2kzdjpfych7bkoxW6GV6eiJI1W05Io5J3Ll5ar587GyEg0mkaO8Or3q3RSeHMwONqcQXT+CuPGYLgeeqANWHrmGsVwEsaG6VGi9RpBtjaFQWnyMo7IO8VtHGZWJlpdD0rh6rxOe+4mBiV1rdNwrIYemBX24C8fYa2M2SG49CG91GOkGIl1Uyye3FF3uBonsyycRfjHQZ+J4b385pVl//L+cuXalT5Au3dxZzl1Ju3kPuwZfbkPbw/Qx+k4vL6fJ1HykciFBw3PnjvfBxC98dHTz15jakmHjZvsADerbhNFiiQDt5EDPps1ixkM/8Enpyapmsgu9FonTeakpxtaMAop69W4tU5hqvqMKfqdRsfNMLLZl8Bcw59TC6LVGVZHlDYzQ4ZLo+u4PQafdLL9Fap8fCE4MyQaoYi8xmrORjBWEJo14GlyK6f/51Ce10Ccna2zXXBHiHWEsR06DXQFTmb+y9q/eSBAKLb59asHOK1JsMERYS7waQ2sXTFMEJABAQG2qaM1NVxbhZ0aamNs9b/+0ebT9mpU5iBW6f/EmeUH//CPa+Qi85v+sODIcumtry2//z/9D5fT5y7l+m/2jZUE+s7nny63b360PMinmtPL0H99nShB89KpzogEPRs/m3be39tbzmY4cyaCauEclvctdYHj4u7Z5a2E7RfOHFt2olTEiX2zteKVDG/eOLe9nI/h8XbDVVn1O7RyBhcCnLMJO7fhGGHVjnyvyENNr4AxVcojfrFznXpr/RTmdV/EoIhm53GDZzUu6/Mtvf6Uw0rDkSUU8+yNvAmleGQrALNPHtkPDvY9CWlabl1VSqQoAiW14TRj0i0nU74rTWtcIvvRkypblZkh8HDmiWVr53SMSYzu21eXb/69ry9f/9Zby8WrFxKl7C27F2wezmhGudMfHfLmAq/6WF6LQERDJ5f9/UuL7SRNr9sNjiJ3R/3TJ7rNpX5FLoyJLSTtqVz9rIyMnCvj6XNtuIbezQ/l5GAKe+p0YWTwk5wW7TI43qXEADPmdOzk5l6jkNShFwx7o5T0yXn1SXoynjqetsafvuc7rPDa3BM59cmm4GPztMBtmoIB2AjLerC4J2LRhM08OwI0cZPrmIZr1V2X8lM4aWxuY17z9LVjhKcF8z/BU9Dv+fc7jiDBSvyOEmIOoeLaRmnuCOiFPp3wNvgwtyKIKeQ7pQICPJszAFBhytH21F0vrMfU/eLu5vZaTpL00rWvJVKaKGwisxA99Pj6d3+w7EZAeOoagcCB8E+iXE8iQK8TLYgG1mP1tA6Qtscge/fWzQ28G1xSztPmWzH652IkduU4eOLcIzAXzu4s+/GqVlCLTHa65kgiPRTKfbkUxuVSzu1TEQpth2B4JO4QMJtRa5QkDN7gHKwC2MA4szUozpDme0/8yZX8N6893YTpudZZx5Qf4ZuzN3JtZh/lEcaImBq2QE3ewDULth5GmPVGUV4Q/HznrdtuFSWRRwyB63ao329u8FijbqG+14fa4N39bSvNT3vyWHyXYU2UQ3Rg8yTbEezun1v2Yni3zu0s56/sL2++c2259vaVfl64ur+c2joZw5koJuODQL08fxVF6xE42iY6ZZgT43LM7m/RL4l208Y8PYPinlku+52QCe9XvucFdM8Ocx6ETfI/jIl25IbEoIE1DqVRiT98SxnL7y1c7Rqg4AAPyXdwdMiFKRE0Iw50qpoPAfNfnIDI8Knp6fCMAaGvboXXhjmGboy2nflFPuhWY5Ii1fC0JU9j2Gyz7sgT6xrQA1S5xpoRJgRKad6OhfcqhEDZcKvWrv5Pv5QIIP2VhojlUiJips7JIRh7fkVxfvcB3MH7Nw99+4hhQLD83sh5FHAihekjcB2lEGvP67Fp1TspUo7igLhG4rd32GMUKwzubu5w1+ZUsIv7zsVr0blZQ+Gy9jxL8jRCbaOiMWjxDIHneCy50JqXEF2sldCRp8BcwucR9T6BHAVbj7VXIe5OvNa5eNkM+JbdhBxbGet3ujS02Tlzsi+Zu7R1OkOa8DB9dSvL/DVtHjhOBg85FJ5Wvc4KJtSf9mPw4kREqISwBhgR6oUCf/ogfGRGQGOjJ4K1nk3y9T5jEplJIcqwGqN+z2lGSx6lz6PEVT8NjB4tYAyeBO/7iULueE3Gg8fLZ48edpo5/rMCfBAFNHy32ZH3DXtNBaXheETXnsm5dOWNnFeW3d29RDH2iz0deJ8De/IIMewWdnXBWgzwxasXl6tfu7p867vfWL75nXeW7/zg28ubX7+2XLxyYdnZ8x7j0Dc0eHTwIEr2MEMCi//Cs+4NHZy0Xa0NboYl8HjyuJEP/j57bk/hZ4kwz6b+49x/tljp/Cg44jnZfv7yadqJIbUWJgbFaznM3DRJGn6hzUyAPGuE1ZxQDFVHE+Vd5OgZYzDDSfyYVbThUWDsPksgBE+MCVrS6dlfJVIeWWiuK3g1yolxN4QUqXKWRiKSzM2jtDw5MYVvPZIol3MLKGTF2K1rAHJxio+Qe0+th58ePT5YvO/EblQAEbi0bgBQloD45tACADDWk5q9Jk5qw2up330oNucYmN846E413TnQOgrPV67NDnTrOQojn8JwTm3txwsEh02NXJvzV4+p6z8KirlfPZAA0buFot9zuUqFMZjg2Khsvfnho3ile4/yGUGLgBAWGX2RjdYbmoaBBJIX8rm2UUMQ9bEm5K0LF5Zru7vL+XjgvhY1OLuLPzYs6hCIsQl8kntNAKPBBtDCuvm+fnUMeeXU7DeSFjd8dvi/m2czDvlh1kKZztxE0ckIQZSVsCS+b8NMeQnA1fAYGhF2wusF9+ra2OlJFO/+wUG3MLh5/+Fy9/Gz5c7h0+Uwhq4P9kV4TbcyKFYHeyugV2qYuTA8OJth+P7+/nI6EZqpUUPBvfPnM6y4GFqcjJwzmBF4CMaI9s1/GeLs7G0tb2WI87UYkWtvXlm2d9NWhoTbGQLZcV9k0i0XoyyisHX2aKXJDOEG764Zya2nMTqK0AVGwLIGa1voCmNi7ZHoRlCiFU7YvivaxUVXRWRw9T7t58FX8reronP8yoxM+OuNiDbRfp5QuDKZ/xqZB56+ZoScbWQS7c0sGRqCUc7T+4oYCZux69vwkTDW6Oa+NAdj7Fo1s/j3S3F0vXikbNpJkfzzYuy+5UyxVgjzKqQvB4AAxUrOUIlPcKSZTWOqCDO9bkACSkJqO0zuc0WK5r9ResyZ2r/rEHco+buPEBLnenyl5MaQzPHr9/PJC7uez0IiJNTXF4YF9qKR33Vom/H4KnT5zjKnDRn3uUURKV+YJ+Me2kkcdqOcCIXH9xmNrikRzUTZhZbC9i5skqQLL5zr2HdC4hwADf18EKlzUabzCenVA98XpE3/eFVYV/zyXw1sfq+C698XVdYvOdx1gLPD2fVCDoaYUWEwRKa8IvwIIiXoknKRR34zNM84p00U8jxRXL5Vtp5FyG1j8CBK9unt28svrn+yfPDR9eUXn9zsytrPY1gep4/l+JnlZWhybOOZ7cJ/8cLFDO8yVElE5ul7SdY3rl1dLr9xZbnIsIQuhg8epmxUkmHhC1Pgaefk6UR5ieIuXjm3XHpjf9m7GJndOx1jcio6gDKGYp4Qftx1KA8e3m50YtUrvM7EGMmHVJ7IEvZXbo50ER5HgO8U2LuLLDzDUzZdzsgygAcZ8ojSJrqxxaiIxn179p6s8+ZobF5tH5tHj+w3+6JtzbYkZm7icOyLG09ZuRI1xdKXVXiM3unjRdqcSzH0KTP78FgsOStnGY1VnyZwCFypCy7DHka4ZVrErBVjOEnt2o90aLgFftfG4G3C+i+ig3QQY1wghNsnzAokzO2Copzdx9NYr8qkJ3Wng62Emjb99e4SYz7DEMStt0tRCPvq8Ln5+pvH77wxx/S6gfcrB/WZMyoWBH2OSoHQL8RSzzAllrrTcKOMX+1yYFRvc2yAFikIJb96tI/8V+ZtwgD/T7gv4kudCJJO0FIOoAuOGI942eVUaBmjgH416M5fO1bP0yON16HkqFEsTtaM6Bet8WVTAN54tGmyVBB9oE2L/GZfX5Z1vkoUlPCaPHTYOYdIr4nZKIl3R8NT+D47CEYpg+/zfHJEFe6cT2NkDyLkB/Hqdw8Ol08SkTAgf/PxJ8uP//aD5W9iUK7fubfci+AfRt6ORDmt84H18RgCWnksiiTvwKRezBDn2ptvLpcv2c70ymZVcoxxaNuZlBhikVRGEPG0pxK9mHHZWq5eu7S8/c6by9lzpxdbyD59cVi4Xx1JVGCjJJtLIXKwb4iftvDGdzLHEcz0bkq4nn6sDZIMZhw4U8MKBsQq5jX57DxI5FU5SfuMDz80MyreQnombRqaTHIVCIyT1c0tHwNpVii99b4FbAePGb8ndWAMTSdLyrklziujixhtxzjywB9YwWgU4bRxtwi2w1RDpsiOoaQzDcUI+8SBGJYMs82WMUASxCZ0RCkiJrNXhpjtI33JwxIZvxPipxDPmN8VPsXSAEtrt6zjp7aD2OnlJC8QBNJDSsyh/PHjp5bv/r3vLteuvbV4Ry2rvrvnWZDdlA1zitgGQYiGiDU4v+1o2ymj+O84hPW/USDwE/oqeDkPu01bm0OPMZXLca/gePZwORLGz3VltLksZzL+XVc99gDvhjmUvEc/YZUDveDTK3N1klsRuHjZGuXQsUPNGFwedOmrK2IQSsZNm79+6OOrZw78YVjYCw+yPmfsxje0X//ca1nltK2qD23kHj5/OZTcHOptvq4H8QA32ZedKd82h/wBw+L5E3kDCVazOJ6t6SdvG8G+lxD+1t17y0e3by0/v/HJ8tNffrz8XSKTT+7eXe7Gyz5OubtRuMfPY4gjJ68lOht6z2ZgkpydIk3fjQgDEzjlE7wuY2snQwdGJ0b6gCeOKdrP0Gfvwrnl/IW9DC12lrfeubbsX95dTm3Hk57gfYNHDEmHcNaaZMjSWavQx2yU4QJFtQJZ0tLMx9EutjRjE1P+0o5rrkeSYvD7zMzpU/n+erEVqGFLDc2G55W4jbEwrBCZ2nxJNCU6WTdOE+kxLKIYQ+5TcUJe48FAFenwwSMJhl2MmzUvHInf9lZRhBNgaDgiRpHcdDieaMGweIzTHCInJ36ZhJn8SWQ0eK2POUiRGH4+jyFzMD4i0Rna6WxkwvWZMeZ811FJvvAyHQfHQIHHlGBXX+6dj2d4Z/mDv/+Hy7/37/+D5Xvv/l7GrPupMw2O+rFSx5YLFy7lM8TP38y5x8ptQqyxpESft4yQ1vL11m8cv+v6rxyo+BsHA2ZGw96rMRi8fBpr/kOfuadpq2Hf/8t/ufy//2//l+X5w3uxupJea6evlitX3+gwRBcEWr0Sppz7asct0W+UVV/r3Xo4hC/BGeLhQSg8BZ4eLE/u3Ez/9wtb283ZHMl6fuVPMu2LY2NZ6hdAt7lXWHP2+1eKO1ztGT7xXNr7apFfK96yLkZlKyi6WPvxSVYsmpScfhpZ8fk4wnc7XvTTu/eXX9y42R3a/vb6Z8vHn2dYc+/x8pDAE9StneXM7vnl/OXLy4UrV5ZjGdpYOoA2hLNRXYRcyN8FYoHZlCd5migqQATBQ09Je0o3huL01ok4su3lnW++vezsby9nds4sV65dXC5d2Y+TO5Fhgvc+JRpYJMVjSBKt2tPEWwcNp7SNVxwWNL1H+kGMBINDQcm0oR5jt72tfKgfQCw+M33s+RmrfpsDeRHjEHpYoyNSMu3MsDBajx8/an6lgUr4h5bOKmrqozAaGPK5bvjYkpElwyT8JWp+k5HhQwx8qDevqclpNJFyo4deimYChqEUZY4hMetWGHONzqJs8yT5rA6nmRq8fHamKGVNM0vw91p4ybm8tm/M0VkqwCASP0+uH/vuO19/73yIu33+6vI047WbH3+wnAmzvJzs1cmt5cpbbyxvxLBcvPL1DeGX5dG9O4uXem6dYo0J8+vlzqOD5cbtu8untz5fHnjxtce/Hz3s9Jqx5HY80JW9c4qrEdgQAf4V4V87SE66S2e/7W6ovpyK0XuWce9qPNaj5IwnvfXg0fLswe3NU5ZUMALD86VfPg+TXkfAuhN/jeRApcP7jx53abPkb27O9f4f4sczIuJqqIpF4Nm9cGV5eP/28irer9Ya/cOEt773g+Xu3dvLhz/7yXLw5HB5njbt4u51lD/+qx/3XTpdOJdmhiJfHl8qdL6HsY0o0/T0GqEOeN1XI5CgY+tvSAEbX6HWS/kvxZej23vLYcbrJ16/7KK5TfEcvik8UJQDoZe3ZD7M0OXCzk682cY9pNE74e2DgxiLg4NuW3Dr3r2cD7rz2qMn8Wgp8yrDhmNRuuNRLFHgGYu+tra7e5oI11j//qP7kRFJznAldD0dQ8KrG/KgY5O1cglpqwnUyP6upGpk1orXixf2E7kktN/xHJvNpr0a+CDKP4p+8ORxDYmZqZOnx0haLCfKgGOHMvHMLxO5FL/8zu0+gWy2RVKzNA/f+sxR+O+dxgwBL43uFMpDnwqePnMiv/WRYVB4JkkqYqUDFqBpSx2GrDNvqWuat/2k35PpF94iDnWfJJrzGICbRhXor986nkRc+uG76WBzamYG8hsN502YhmuVkEYndejplzOdyMk+tyJpOZPwIL+bzyN7YMhprYt7oqSmQ1KWYdN3t7bIfS9tYxD7HFNgOfJf/M/+4/ffuri/7H/r7y+PXx9b/vJP/9ly5fTrGILjy82Hh8vZi96nK8yMwkUZOnUWAfjulfOd0gSA42ef3FoepL4l6i+ePelY1esUAn7GskeXizFCP/jam2XaweMnldy+XwUSPQIMxDbt8ZUNrwh6ryHp5gihhJE2Cg72X7mFfFP+WUJXkUujAdcxIp2WsfkmivGDyel6Cle1tR6BZdoa4+aXuyejGAdPDpZjueV6FTeC/+Y3v7tc//CD5f69z+vZrLl4+OhwWbbPLXfv3F7u3LxexorkvvPW28s33367+J4AV9og8FoMH7Xaf9PBfPeWBOPykivXYuISnma8njaO2/Mj0NW4KJ7T91bf/A02uXLpreXzz24upyOsOxHmoV/uAiL0IhTK9T1RaeizGIs7Yf63TLeK2NPuk3g9myl99uBxeWE2bP/CxeX+w8cVZAJ28swMmcFZL97hxouO+xl1HjMESTifMDw9UyyLrqwS3j57LjhZBRrhzekVJwQWnuf2Eu0kwli9u9yExPXDRAKGZK6iM+HXJp4K3SmJWY9ZKCfOFiUYUoQ2hmCBguzVI6eVl0L/4GqFaada5SGCd3GL0uJFBiHL1lmvOx2a4y0vTgH7zE7q+JR38XZGU9IhdXHHHbSUFIWHqKhT7k8TTQSuvsc50Z2juTohhDrA2xwv4Ivnm99GB12nEvwKg+Gd6KHDG/xlhOA6hk8iWo6n+dC0Aw//GWL1wdOUxy9DIzhbkInu2p5DOwxx2sqllYboduS//I9iWPb3l70Ylvth7E9+9BfL1dNR+jDhgxufLkdiZW1HGT9bgqD7ToD/vWuXEwIGiTTHZ/7sk5vLrWcBOR29jPV+HE/2OiGaDYSN0xmW389Yt0urQzjHZJohDIU5hkjGaXMFPfpt6NrDVys8VUWk+V+d3nZz8yVirc6G+GUCxDfHKJMj19Yy+Zs2R9mn/3YUAxBBiMJ4heTz5xHYKMwTj8IfPkl4GS9+/85ykKFNx6Apb8ztPT68EssfHVuOxgudCVD/we+9u3ztjTcjHZgk/IYPLzZ9Uwg5FOtfHMbJVoCa5gQLf1shDoC9lkPJ0nNDiGIEr5xe1erFcs8SNchFnHjyaDkT784gmV5EsoeHdjgDTQze1laGCeeXvctX+xa/6z/9y+XY4aM+nPc4wvaTDz5cHgbALjGP8m+d3YlwSf4JkUOX0IRym9V4nOimi94i5FWQwCKPsXduL/ceFWc5lckFHFsuXboSz78Vg/V6OXtuu0OckCbtv5hoJvSbXMOzwLhTgzRGAi1fLefOnY/SPK9yWITm5e99h3FkGpWQCFkZB99XZerMRpqQXxE1oHF0ujRch+5SBE325saR46+Wszvg9LiA5OfLxdsYiYuhD7jAvNUXtJ+JQWVYPFEs0ifboglKOYpq1qnJjhyGgavRYFgYNT8YLw6J8SSbDAT6lXYxAH2eLwUtTvzqAf4Tx2Y1stySuqIURt4wk8ciA2CpYSFvp7x7W6L4SYZzY7AMO0VFw7MZsTiaQ3Lkp3tH/qv/6H/+/htWGX77Hyw3E87+7c/+erl2JiFdhOXDTz9Znqdzi5MS05ZZ8gTnw5AfvHElBDMmo9BHl7/55PPl8wjms4SUL8Nk05C4dOr4mQrepRioH3z92kYxMGkI8iuH3zBHwZSpeUiINWVzy2UKF+LhhaK9rnwO5fqXOq4insN4ujYk0um+u9jn1Z++O78YdKUNOGobj2Z9ghmDZ92D9XGIfC+hP4XpHqQ8A8HUbpVGS/kEc5pjdtej+OBe4Hkzxvwf/uD3Gxl2FapO3XZuqjBwcAaIoZBZDbkfhyKEFs4E9JUxgu5pxkZB9ah/TTdiSUT5MobliZmch3eX06nzLGXj36PIiQT2Ly27+5eXnXO7+b2dThK1RJEe3b+7/M2P/nR5cv9WhCteOa3eSfT6LMIUs1ThFKb7vJ1oyHonQ4W+7Cyw46Q1TbyfGZSJNl4v5/fPd99WEYfrPJ/hh+sXLl7INYDb/yPQR/Ct6ITk5B3MVMwwhQmQvyBPPLKoqUPd0Fmeg5KI7irwKQ/qRgRRXnTV9usYSTM+8OiQ52giCaxqHdR2xECnbZHIy8Xyi8h7Ir8uWEtZjuZF+vXbrB9D29kfPNJuTo7VIYICo4id4+lQNzzzRDHsKsI5YLxGCIyQsuqINsbITiIZnN1vp9FYwoDg4KAfeGQt0wxn6CsHkLZykzFa9ZCzpF8iTA7DWxvtoUvv0cy95gvJUv5v/rRtDE/pZZrrceQfx7BcvXBuufjuHy3XP/98+duf/tVybetoDctHn32+PArCpgdfvQoTtRaLtReEfnAtnuz0AE+VfvrxJ8unDw+6WlKUUBFIR8bGxr0XGaOvv5nfBHxl1FeODXLr/wwgej5/PQJjSFMEcrdj11jVE7GiGOEYg9KvOZTS0vQjz8KzkypFGAGkEW21n8BphzXCdxjD8dgw5uHDhNeH3aDZ2/QNCwJBPl8mSpERj1dJiAkVLWmnwzpAh1A1gu19YOj/IUpULV9eL1vx0P/w3XeXK3vnh9mUUJnenZo9tIM26cCOa5Zz92I64Dnt62I5+msJu/TyjLfJdbt/MQB2jveULA/3JPg9OXpq2b14Zbl8/vJyfufcshUjcirGxowfj3pw8HCWmef8/Nbnfae2yOD08UD1Ih41yuHteJ/FgNg2kbGQ6KSFXX4vUi34oUH4TvhmStKK15fLpTcutz2zjefi0Axvts9uVykonWQtKlnhSvEaGVCC8DxkqmKTq67p2CiqOg3pYyj0TWkZfkRHi/XhQjS21kohi+rkGCQsfT45eBYj4EX2J0NqeTBtxxAnwrRuA/9EMhQIneyhYlbMug/CwGNbb0LxySlvzmCCmaECv8NQCj8pKTJxCnMMrfocVcrKy7ReYGYY0ZMxYUgKW+6BiQHXDhoxYJLyDPRI3RyrYRyDbghFRhNt1gowyvNaFkOnKWd4M8aifFQv7WoGbYNF+YDmZF77YKULvvf8b//j/+T9Kxm37n7nP1iuR5A+/NufLm+eDbEj5h/duhXDYul0GgtRAU5Bz4YY30/EcuZkW0rJjWFJZGP1JHjGMr7uE520+XIilu9/bY1YCv8XB/C1g9hCVlsqmJZlHTvODoOP574y6rK4VeDWZCXH4ECM0ehRQvg+zEJqoTHaEZaDeBpDgoePHudMuH4477Tt2+oizFaCIm4TXzwJ75jvxsyPDw/KvI5bKxfxBDkbPhMa3etZ92nHlTXySKUaRivD/+Cb31y+ceVqQ1OGSa0WqxDyJCOMabLdXNjbr8DCUuZfNPEqQzALpSJ2jUwePXqSCPNBQla73C7L1u7+sr9/Zbl0OdFIhghnzicSiAIZBoosJNlvZwh3/+695eG928tBIhEQcw4izs5mBJ7nTx4un92+Fd7Eybw8Gj5lOPh081qOAMhwAF74X8EM3/oQ36kY/rTlNTL7+3vL219/O/Xjbc9MqN8NoaMcVmsyUgSUwnZmI1jPpkZGjFa04nPkJHSUT/EQn6GBWQswdMgZ/pB9uZTOhFROyMJ4bAaNMTEzQ0koDcNUVto1j5zoK7x3jBEIYr0vUtC+vMUoFsMyfZKHyW04yKR+wQTPNdLwHY99el7L5zrzo6626JkOyfk6bHKMPFJ4MhzehD/qg633fYdIeNY1PI3Qy5b27SgucAw8xJFBb04qdGkS12fOlk2ZeYZLXmrqebBxouE5OiwLHKeir/nR/vEnhuU/ff/K+e3lzDt/kIjl1nL9w79Zvn4uXiOAfXTnznLncRSwIdaJKMOJrpnYjXJ8/+ql5UyFBgGW5WcxLNcfxruHoTbwdc042pv5o6bLpTOnlx+89WaMRDoHo6MMg/rmyO8OoXLwPu6JKlRQtIFOPhvKKZT7ZUyQd4S9YdIop2HCPCX7Ynn01KshTfUddJGSZzSst5CEJOS2OMQPi74YtzlyLXj2CdUmv3Il/1E0e7g6CFpfuxCC1wBpZFOdUS24BXzTru8p41mNI+n797/5jeVrVy4FhpTPf2F18TPtOjbFt2mDkFzdv9jQujfDaEORvq7jlCdr5xmZM2d3lz3TuJevLXbup/Cvnme8/0w+SAT2ZLmbIe/9O58sj2KAvLOX0IeIy4ujko3oFj7GgMBTfoIhtYkzulvTRDXIGUp3BiGf3Ug5ymYacrYAOLHsX9xfdnd3OhW7nJjtG04kiplH8YXyJzp8YBjkWAw7O2TKp0SmA38JvLyKCEXEJuJhHKZcHEDuEaOnT2JMooiUhlLgifyE6Eb04B5FoJx9LILDyW91RTb4jJd44TqDh51rlMSoMSRgws7KIfwTNdZ5je62LGPh3rB/yuEFJ0UuwI4GhaVlpk9wl9/BrzvH5ZrhL/zX/U7IlkiFgRMNehsmfXMPLmDTh2FOv+SeKAyfrXHhPMmhZ+t8dtV2ypHfieA8jnM8ujjJYY5OAljx7kqQfhijRjWtyJCbXJi9hOnFkf/+P/lH71/YyVjqre8vH3362XL7+ofLO3sR3hDqo3t3l9uPM15Oi1S5w44Iz346/V6E5lSGQh3WxLt88Nnd5UYMi3esGO5gCIR3z5xd7j24k6HQyeX33nl7Y1gCYY5V+Wp1XSvDUIWgDFM6q0MIUk5fs6I1ShBGiIqeSaLGe5nKtcfrQ2F8lMd+sO4RBMMB8IC/6zh0mp7X0E/b2qrh0r8jhYz7Z9+LGJgSewTzXjy7o6Fx2xLuRigL91hsuDV3svHoFRw9RTF5kxNh1ve+8fXl6vndlmn5ChW65Iwy9BmdhjqS6ceXNy8ZfnoIMjCm4NMAvP/Wt5Y3v/P9RCgzUwKlLk6Lwt67e2e5feuT5fEmJ/TsVcLmCABvd5Qxey0X5onV+4lUHiwPQsODAy8Bf9r2VyNb2/GKQoX/oV+BDC5db5HfEnr2RNk7t7OcsRVAlH9r23qP7QibYdrrGgO5tm6HEKUguOhlOAnu1bM3Skvz63ifMeEcSucoorIMDaWeZ41qhtPXbDu5JjPlFIz5RS7kR/Q7npfyBCb9aLJ4RhZ47tCcUqWCO73/1QhERDpL5OVoTpVnZEPxEQNfjnSKGA0nj0NmZvqXcSk8OTiRgNI62hmjMK008mXMwkyyDq5OBOQ7Y8HIyDeJmjSOTupOfUOcGYKlZK+JkNHfYj8L/IBs5NB8VHhoBfhq/Bymrjssg9+mza5mzjnGdwyJuuiGZh5m9DiDgKCw/C/+0//s/b3tU8uxt97tqxRuf/JhIhZe7uXy4e27y/1UDDvyF8uZCsciKBdiJL4ZIbKCEfkR6KPbD5fbAfxJMFKaQNjD4nWihs8/v7lc2jqzvPu1twJgKgzPKmAUtaFXkMiPLz/TRr/mG8Hk5R6HYZ6xkDh8GAWwYtJbAD245klg+2AUGBZTRyGUNtph2rR+xOdqECxHR+gyESdSTmg/fcZwMCY8Rxphib0iZXdnp1tEHsR4bW9ZxowZafMERmnfuJxyjGJSACHzCLBMfcpEQLDnO197e9mLAq45FmUYOzBTgqcp50lYbVw8d255+423lrOSqtpJmSevY2y+/wfL1uW3Y+zuLffu3E4Ucq+nvAeP1mnDV4SU546TOHy0HDw6XB48frQ8evi4j+iLLLvpODw5j+CDPisdmBdCOhttR1ESdYhQTp090+0YrLA+u+s9xOE3uxNjzv5UkTkSdGUo8k3DXp1aUqVQlSH/CDBvyTsqh6oUooqUexSDe1AOb+VzpsHNR9owvczozjNWJ8qPaR9e4HnViFrEh8arIvlOJrwbh0KJUPTBebnZiCF/7Se/O9QDa/gjxyUqoqjppdcc+iZXDAn5lUzt0CI4OSaa2CCwORi9wpuD7IyxU17vfL3o7HhxES3MA4TqjDzXCKRJOgW3PiiadiRjzaLNTKoIyWxW5Ih/yh9ecoKikMp62pdEV84Gb54U73uo0i41QQ94MihycWA6FeOkb0bKvkBH/pf/6D9736KlnXe+t/zy5s3ls1/+Yvnm/nYJ8sFnt5bDIBDb1LFXlxjHSu1GWN44y0NGYIKLpb+PDp8tn2acftwSZBYsgnzk2UGB/sUnt5bzGWN/7+1rJR4AMKhk3TBqPcZyBnk/MC4kfZoqN27dWn7685/HqDyIQQrBc7vjxBCH5SZ0M2WbwoHHnHuXNqdcrrQfxAZbBQqRNmEygDimRkuOtFEBCxw8DiKz3p7XOHdud7n56SdN1PHILRsB6ni2fUcA0049aXDReapW+NYEXrcQzL13rr6x7MbgGufOU8Ge7n3RELQP90UYtHM6MFy9fHX5RgyR6VXMbt7D5kEZ+njbwOFjCVShM+P4LEokwZjI7Ynp3sfLo5xPErU8T9uEiLATV0MoPAGjtTnyRqUC4Y0seUKYMhAmMx1b584u5xJlbceoSIR2bU2Ke0J5w7TQg0cNfIHBMAgctlVYn/KuwcnnrC6lEKla0uGJGZV499DRYwKGXORB5BkyT/2cVF3kB9AanZSDh2XrfQwlv50dUvmuYjrxnp8ngae776VdB741ysSXXKuRDxHyf+RFOcvbx7BMdEE0xwnBl5Egg2S1D/Lmd2mrbIYv6A0mydcv8ymGMWRm8kjkUr81THEEY+wRRX+hXdpMUzn8N0Ok9RB56I8e9aFBsKeO4KAPEFf2RDjHKz/NVUE9TTFeHBfR1fIkdD1QLIkuMglNYjjORE5rnHJtNcgddmaYXfw20QtdsaHVkf/Vf/5fvH/85NZy/lv/3vLhjY+XTz/8YPnW/pkKC8Py8uSZcFEi1UzRieVYhHb/1PFlNwLDG3bPDiQNZGZTHsQbIoDE3d5pY9ll+eHPr0eBYljeujrMxBkHbL44fB8iVkEduJvrH8eoeOfu3Siz4YmxJsGTW1FS+ZcJ81nTsdYMwiRay9yeFIUAxOjEO7lmuKEBTCEkfQdMrrsvnOcJhLOedxL6sfws/f3798KwFwn3bRQUw1IuUUoGUbszlViPRmtyMBIMDdSsmPTQ144H4zIuxXzhPmESddnL1KEtBut0hj+SY197683l8pU3025uErTgipm8t93eGQ0GxJ6sBw8fdke1iVqiIGlTPXxtpNAegnmiD2SGN4NgVuSk7RVDq+1EIVcuX0qbDypouzEokrGiEHhQJf+8ybANpx3CvXreJmljJCiTtT2Uh6MJWulTmO+6bRvxTAMEfXITp06cqeHohAHY0l+VOn+EGL9co5wONGcw3LNITFlDCB7VjIdIzLB2osbUCw0YnbVfclPekKH8MbuO8hdfAy/YtClpjtcOTuVUcKxzA19hzJHy/cxRGHOdY2mOpU2PLKxrlxhHPXeIElhr/GOD2I8+lJjC5Acv4aAXTza77k9nZMeQpNPY+k3bRxNJu+8xiT6kmN/6I8t0SD86QQf8GQP4slPNjC25pTNoJ7mOvwwKehBDMwZkxSFvdOrUVvl/7I9/8IP3hEi7V99KNJAQ+uG95aLHyhmOEFBy7QyiZfx9JIzb2z6znMuQQFOQI1wN+4IYITqbe2fjyT2U5X272vj0TgQzAnkxw6cvjMb6uR5BdoiU4ytlbj8+WH74458utx49jBIkDM8fZgIA81fmgcU4VM1OQwY59zTrLvlRT5jWZ1EqUGlNXymE+cbOI2iupZ0Q2W+GxcyLbQ+EpnZPh3PfkBcBU0Y7TfJhfP8iWCG+Ptc+MFC/QMKUg+BmavcwzJu9dxniwJ3vcjGe0DYT5a0IkmfbduaLkTnIkNMrJW7dubVc//T68vGND5frH/9i+fTG9eXOrU9jCO5HIKxCRUKGlDAzgOFThSDthqfadI2x8Pj82Z0zy9U3Ly/X3ry6nL+0t7z19hv99CzNzvmzKRcFSXV6oj285WWbSNwIP0PGqHfWLH0xVuDo93yxlSTPSUkIslxHjUQVOLgGLnRKU6UZUgxvOYFxOv5EmpbCO6YffQrVDSdnsdw6LJFTKf6536n5XGMg2lLoPLmGDbyhFflJ6ZwpV4PyfAx/vLdIB/ykq1F89ASsTcamrDouMKYd1pGHnI2UQ7jyP7BNJMIgimBGbuHZiL4/WOmQm1FTMId+4QI+D0aWjqE7g2I2VRRdmmBF+unbTemqfnPGLNWYm3VDPyfjor2+7TB9OekyY2zJgvaqE+iOfumzT+WnTCOlXBuejM4pR2+O/G//m//m/aeJFi997+8vP/vw75bb1z9avmNvihAs9jxCPPsznEpHbVTlqkVIG4GopXcNUfNZGpQwOnvVhWV//vOPl3O7Z5bvRmAJ8m8cKmlD3Q0Ry5x8/7P3/2Z5/4NfNM9D4dYXahEc5YXLhSi/Ea2KEoW36ZFrrDeAOrSJ4PRpzeCistBUGNh+01+fWUm5EiqfO1FkhPfaE8k6nptHvO01HGnfUKhDIOs10gcig4H3rGeLMPISfJdrwmfw6ZPid5Wmu2DGjLTZ+sEb9RyMEw8hHN9KhENAGJWnHqSLl+uUY9o31g92aWM85Ri7tBt8hcJ4Jw8kqmFYt6PgohBDRs7AkGfrbJyB1b25Bm+rp00H+82L8VzgWacbV1ZRKtfscwxvY+5RZLmRiQLzc3NNXTMRcDqaPh6mTugDxigNz186pdzqxR3T7tTFV7ih7+RVpj2MBBMYGSwRIGfhHg8Nhy5Yw5P010Vr+V7FUTf9Tt3JdVH6lYc4DN0uSgtIoiky0tyJ8mmbsag3T0GpBIlqfcNbP9r2/mb3wc/IVGdyvU4x7dYRkUF2JTRodAamwELmOuR4nvLBS0TIyRk2+62eWRv7H4+O5v90ZtTQPFH5Mclz3/OvNLfZFcfQslWHYax75BH8pMqOBatDbgSYQAKOukIf+kUeO4v6R++++96LjOlOX7iy3L57d3ny6NFyIUOYrjdJxyfD6DMhltXQ0Z8cAzBg2doqQDpGFAABQhnX/RmuXE/EYjezCwmt5/5XDlR2fOU6BLV87+Gj5Ud/94vlaZDjXVFCfQJe4PJ9BEEtRo1AjlXFFPCs4S6G8N6+rx4csdRlECgSBsKCESEQnlrledSRDJQL0bd1NgTfMm3DAnUnlIaDNgfGhsuh2+pxkI5RVIzBq2fNPX8EvUyFz3oS7oS9hk3PM2R4GCV86JGBZ5Z+R7BTAaMZt3rdCk++B3/fGZCd0PzYyaN9xmZvf7fDtyvXLi3X3nljuXD5/HLl6oXl/MVzy87e2c7u8GrPnh+CKITxP8MVAx4Yhk7j1dEbXeBMuW0ToM9RfkOaNbEoipvoZE1iT/1RxlkzwVigkWXws3q1pGzPM5ZHwtInn/WUKUCplU21tqt0lVCZwIbnaxuGKyfiLHudx+dk0q67TXLiRyMTK60znBDxBZeTiXANA2qY4Zf6Dh9+NyrJnzzJ5CpWhwXPAhbcDLMtfWAocy29UsxSt9fJaNrDu7Q5vBwYlTdaIVP6eupZopQXnRimGPowMKZ6tzNMx4fJoZGd0H3jFLzLmaFHZ4lYkdbsxhddSdvkHA1LxxAFDmCpLuVPW4weAzYynKtQCd41Wvmu7XV19LE//v7333sdb3j28lvLzVufL88ivBf6CoMhYOmQ/4Y9OVzWc/5poh302uZ6vwZA1/NTQvLGnfsdWl3cifBuyvzmMdch4O18ksK/SGhvi0LP26B8+0oZyBJOkdQGvPaFgZhDoCYyEq4T0mEUoSKkpjpZ46k6WX8L4BCmSS4MTZvzbAsiP2+OxfWwq+N2/duq76tJ234O9iMk+V0jWSHL/dS3zwbQRCsEWXmeQxmCNgoCqy/PaT7GKgVFjMeO8Pbax3QecaZuT2fI4h26Oxly7mT4dmb7VIYyu8v+hXMxIvs9L1+5uJzP75NbcRYZAh07ll5JxbpdY2GVuwHbXOKNeCE0RUtTilW0lINXUUxZQwVCT0mF0F31yqBrIfCOUZlIUkJX2XmeZoYtk8NAA59jgORYeNc1b0LoGLhGhelPzgEA/igoOoyCrPIwTgORRbJ1AFEkEIP3WfpXr1HQpl1tmNJu+Q7lojAUK3W7VQJYA6PrnAOvTk7gUwfhj3IHCJFIh3rpsQ+Lhn5gQ6PmTAwh0xL6SnQPjRljaI3xlYQVacCXMbG5EwNa2gdWkXOXRVQ+UzFGBd3af2S4+b7AIPoi450WTn+dsQvcoh791GDkwjjJMcBwrfPER8Yt9Y9H3iYJTXciB/ndSDv3kBpGx/7o++++F7+x7MSwfPr5zRgWEQvF2whEToirAYmxIpiTRkoTjSmTw+8emzo5bD/4yd0Hy3bC7ou721+WXY+26dpURrD8W7xH5oOPPloePRUljFHA+C7tD2xOAtmqmgiRx5sKyXhBtohCSNp5GtVWhfb3kGjjLUJ0TAvB5yTME7YjJgYxDvrhwdbvs5dGrHl+byU0nGhlhH/tEyraowhoWLhTptafMKT9Wf498OfOhgYrMqF9TsqAwWFTP52rt+6JRyljhenpM8eXs+fOLnsX95ZLV84v3sa3F6Ny4ZINj2Jktrx/50QiyHi5DG+OfeFNCa9pd8o+YTqBTU/F12P8aIJ+XaEacPQJdnJAIN2nWDXMuW72gBFGixHmCLVrlCplJGzVkWw9fMSwePRjVtCil37RYWZqUj5emhfO15AW7vlMP2CloKIB39GnCpPaI+SjXG3LZ06PbYhGeF7vZuYw3Edm9Sx2W7cR6IXIN2nQHtyboyLzbqHTVCp8YBk+UeiBvd23BLkdo8TQzAHXGUKsztJQAKyGUmb/njcVwbCEhuEP40W+OMguSDsl8proxw146LT9Bhd8XfmpP3/qOjozlt/0huGszuc72VUXHxp5i/yU5cjCw9UR5E5zVkNrNBgnLdI/9ocxLCKWc2+8vdy4+eny8vDxcqF7WVDikq9/PlP7i1+VS8j0mmP+d6gHQCVsAPTpvYc1LBcSqmH27z4SkoXhaPIwVlTE8hwMECxi+gqD871jzzAPEzCX0CKwhOp41DEEjIpQnUIOg+Ilm+Sy6c8YDxadUSEohXsDo/YQiiB0LJ3LNUIhqn6NTceQbGgCvnyB4/p99eja7bAl1p8w89QVUOUCwwjk5kw5AowOohzMP7M9+RWnKdCTMf57F3aWcxfOLpffuLBcvpqI5OJuhjtnl1OJRo6fPNJFasdP8ZCBN2AypFbfevEXUZOjIbg6cm8WfnnFp6gNzdeoJIKXsvhd3HAhdAj4IMz1wZfAhjSljzAb7RgLxoeHk2SsM0g9Q1v9wxeuk2MaHlcp8hmqmHQYOuR3Ja6KOYLtfMEbb76Xz+mzRXOIDmdhmVkXwwev3khERbFTRrhPofHZMcMo8gSn9EZhEtE1z5DfaAJH9C8dAm/AL4Da0ajrY1C0IKoYnjnIAjkaHk6U3H1r079ITjuFNQbEkOdFnCpD2MRxPju8St8iZcMZ+bE6+1wvj2Pc+j1tgIUTLeDgChxgkYOpzDpSjLZJe9T5oX/K5L/CiDdmd+kWgz2TFeRxZNl9j96gVg1Q6jT3IhH8x+/+3nterLVz9WvLjRsf1rDsn4rFRgxAfXGGyANviYdwojidDNO/cvQncZNcfRXD8qDTzeczvh9O/OYh+Wjq2vCDkNx/8Hi5fvtWhkQQDBODPMveVoMURk4oOSE7YyMcdA7zh4EIZTbHc0CU2Rh+rL5cShiaMiKIIfwQK2xoe9Dq0KxKYf3HmpyLgKdfy/0lAzv93bqBNZ9pEJHa1rBuFKnMyp/HC/qkb+5LIDIeM1SD2wx5fOc1ZfWtGbl4+dJyPlGIB/fO7JxeLl27lGHNft8V7G18Xk1hw+hOe04zFXAOwCdjOqs+Ex8FTmuBGFSJv673YXkCKXgaSeWPQbAyl6JBouE4/oQe3TSrfB9PhSZ+oRdc8AZ+6FBl4c1TtlFP8CqNQ/NZnTrPqeBFx/yppu+hP+pF6Rn0nM096TXX0ZxRsHdrlbP0BRH5jNERjcQydYYm9RghoTtn0yFl+jZ0JFv0CW06VM3vNpQhhbb0C1a8hzN5MEsVrHsPjEOzwRvIQxvGlqLNVpucm1kywx5PDTMy7SgMYzieHjzrTKENr9kINGCMwW79jeetLESbfVECWXCgkzUK/tIUc4w+2j4d2SkcAahRfL6eSNSqHsdAVuSBOGhOYDZsCk3LCwZ3nfUMbRkXepX76Kz9Gpl8r+xvDIpy8Dn2D9/9/nuvj5/OUOjN5cb1j5aXTw6WfcQmmb9+9NIg4ADQKNRvKZuDqD4JEz7LUGgnRGFYRtl+80AYY/0aFlscPniwfPrgfgBmJAA/CGCmiIjhYCAYGwiZZSnDyqwRvJW5nnmhXPUSG6MzhmksvWMWQpUHKTvJQ8LSdQFpmzEgJJcuXEqksr14cVNKJ5LYruJIc8S0t75D2+Vw+mftjVEbNUWJ7WrGOzZvUaGOkh3nYY7HiGwt586d6+d+hjFX37i8XLp6cbloM64Le13hKtG6vXO25WtI+hchFIFQYHRK+/p/8iQCG0FtSJ1rjKBNsnhhw490XlqskQlFadQY+H1vziN/2oSHCE8isXQKdpSKsKlv7I9uhBTq2l3pztupU3lBlfJG+G36d5R1lKP/T/+pS4pWXohIhocjnz67QC90BQt5qNIzJDkN7WpcUxZM8DYF6zd8GHpwp7u21cVhkU/JUMqs9xojZYO7YThxkRhFl9Im17QBPgiS07ZLLhm7/kZbjlpORgS0ifZyNm8S3jx8mEjywAbYDBa2RF60Qy6ijyLWMUTujpFEl1Wf6og2fSuxrluBhwNdG4HnWh1arg2cq1GXe0yEE2IY8igzUUjqpF18gwO6aZNxUrZeTIfKp6yrrh/7w3fffc9zJmcuvLF8cvPj5VXCxb0t4c8U+eLo769eE/Lp4HcbFtc97PfZ/QfL2a3T/0rDYu9SAvUqwiF8vhWjcisGATFYzFXg/JXg6RdxEcO06f3799PIKADirTANQYTaLDVLK0kmVzDwWwdAOITFfVt/+l5fmVC5Tn+8qk1vCOb58/ud37eLnPe72HJxjNQwSh27kAXK9l+BRfD0pzmL4Qg+o3A6EcblGA35kHN7u8v5GI9LVy8tF64wJHu5LvG61yeBJf6WY5ZnHzQcjtqFtk9qQDrlHHxHsWZ4B1dJ3nr5QGP17foELtxzaUMTFJ1E9Xhei/tmRocCaLurL9FzvRb4J6LY5EbyuwRIEYqHN13mrv1cF3mhBwPlUBetLBVn4NakJLA6zUtJU0OT+pVsHCNsNmOmi+uBcx8shg6TgB1jyMiOJ9VH6JCz2zSGbmsE1D1gdJh+GIjKDhwd+cR/B4PEew9+G5nJH7lT3OVpER1jRCuvZCEywNEEpvXUfoc86c6bL9D10NaTGfI86/NFz6rMIhNvFjDc7TAtuoGm6nOEeAZX/aPjCgF0mg/JQc/On7clh6TtLAfgPMFe415Y8gmefHe/UYmoI9cZcUO18i7tlv+tnc+0XXxCX7hwji4zRvgp53XsD7/37ntHTp5ZTl+8utyMYXn99OlyPgi1nc1R0fvqhR5jfVeE1+PL76mVr96hcyvDmu0Qaj9euMeGSf10+L6pxmI/iZB9/vDBcvdgXjNJMc/GQxN4CEFEOItgjAIBUgZBJAQvXbpcxpu9uXTpUl9YZQhEKHd2dzoM0Y4ox9oVno0xg5NwUPLp7NZOF8Ypv7t7rhuLI7y1GphmvO7Uj3UusdchMnpgxjCRxzjiJGi55sVXJ0Lb/YvnM7Q53yHMRe/9PX92OXtup++62dmxMTPFSYuRlGcvExlFuZ+9mE2gDeu051Uipr3RTQTBOxK4EZpZAzK7rM0Tw/dqeHmyUSgLGEv90M8qYkOciQBm5kRk0MVRGwXtCszwAh1Ppi4FxjJtPAtc+NDIJ3hX8ANzBU77XkUR3qHHRAUUg3ENDJEhQ4+JjCLg6bdF0gYDro5oZwR8jLNp/5kWnrUpxIhjaFQVhbAIksyvS+Upxfp0L4iJW1cj5946u+FQ1xkVKY0oW3EJbdaHQZuP8H0jrz4oUr+HbnQFbfREHvCjz6YhxatEE+kvKFfOJ/8kOprojCKfzrAXj0QqpUM+O8OU+8IcdGJURbkDdvDI70b1jEyiqWCd6yKIo+HN7BEDjuLLIbQW/cyZ633+q7T1DFgiuvJwIlSFOa8+vKi/nOSBgSteiOlyPurQ8kX+8tj/5N3vvXfsdAT70rXl1uefLi8OHy/nTrNeSDR/PTYNfPVgbRG+j11/9cBpxVPnSQh32965Uaq9rTO5NN7W7bF/LTjtF6gXy6OM6z139DiCMyHaiWVvby9CfVjEMdLb7jCQ4iCaV1YSBA8pehsegbMLGS9w9869MqarPsMEBLCXh3q2FrBYzPBjf/9CtzW0wtW7fw1zrFWxKpESzHjZg4evl4eP7f/7NMLj+RRviJthDWHuyspj46lPnaEYx/ugnunf3b2tZWtX3sTerqdT3XM4vMZ4O0w0hWkBFmXtcy1pRwTJO6+ehwLILVikZLbHeNghYqC8YEAnAmtXdrkEs0ccAcNlkyz3CPdWIgI01jbehaWpO5GJ73AjQJRexAJ/guw3oe/qWgVxFO4pyzOLJKgY71yly3WCDdcmUMlJ6zGMaS/9M9RVcJFlPq3ynGXsPHwUMW0e9gnseV9P4U09Z2FMe+NBSVf6Db6NvnP2dz7XiEjd5kTyy1G9ofjBUTmyZSd/v/G1tA88TXArFxzaS9pR3um79o8HX+U5GgfFFBE/OXzWhx0P4vTktyh7jWeMNT4wpobFbTeygcZoB9fmt8CY/yj3RFrBBP6b/unQieOncpFRmaGxCuhD9hkZjke/2gWj343uGKx87/NGoWNQyUFDtcs5znqiMUapnz+RZEuVv7mea+Tq2B99//uJWDKuv/p2H7G3jmUvgkoAvzgA/GuHPh/aUCiAeDT+V46WD4PT0WE87Z1Hh50V2rMJMs+e2gV2c6Tk5teR7p1y/fbt7rJv748yJ+e6MlAEgTiEz7DijTeu1jNbjWo+3j6qmHDv/r3lwoULy+07t8K0RAExCIipjyZS8938v3f68sCiFBnzE/leoc534bNE4wiuMM8wgRc/ujzsGwiexADEA4RUu3sM0SZ8zWnD5+2dM7l2MteiKFuGHRGUkzwBdyqhetBIhGDBkZfsNdOx+RuvOV6kSdQw80wiPwaOkIjaGAveL6Lb8s3XaCs8kNGnBOCzavdcaIc36jvQsTmLlJOcZowJKYPt1ReNRv0FX58UZjvtcAyNkMK0MVTrS7xiRl5SbtPUk1NhSPqwZuozkirhNQWssFcgI8fFn0FMkeBBeB0UGJweLXkapZSj6iraKFkTjOERNRxFSP+vJ++mD4lPL9ZrYj6ddHYn7Qr3641bHp3B097KYxt/61OkQuEoDNkRSbRUYHLoh3IbLnEK+iTzZLNP+OY7o2pam0E5zCdF71AzZSXmbQZunxo5lBqOGOpXryTZJxcDNcAxco4aj9RuZJXv5EYOBI4oqzgnyEF64r8GFt7onnbUJjvqMyg2btL+idSnFw68EW0x/iv+7SenkIBeiK7SUg2fNxowaIbhdA/vj/3Ru99/b4mF277yxvLZzU+W5wePNkOhULtI5Fg/16O4RdDy0Xe+VGGn2NwaoxKcujObPV28sPx8iPebhmW+FfHU+fTW7eWDT2Pgco3hPH8+ih+jAGAHa0qYRCAPvcbCUCTMocgYJ8RHBHkUUY5oQx5E6Ey5wEqAS6CO14cp2mw00zPeIEKn/9ysMBJMw4FR8BAx8Hj9xP6l/eXytSvNk3gHsGneMwlnJwKI0Ca6OB7eeUGVBC6iYGgjEnTC0BqEGb6AE1+9VoHBERFUyPNJmRG9vMm4e9bevGy9VQHhhg8U2lYJNTRlJYPKQEIpAhj6ESDtr8KaRt1spIDeM3TcLS4zoxTYdZ0G6wlTj5GCj771Sag9QUtwGWqH8jWSlDOntuHY4V7gS/UaI0efWK5STzT6LFEhBTE1jVYUR+5Gzqv4NBxP+dSTJ8InR9udr7kXWuQPb8lDsc1Ns3pgG0Ot3BjzoccmKssNcKIPGtd4hQdj9EdW4FTlw7O0BTcGpfIS+G2x0eF2fuN/X9Ea2nS5Ahp4UDDXGfdxDmgxRqCN5QBDjWhgY8wnwogDFOGAL4qtaKOFwOXBVZMOjc5SR7uV/ZxdpxPlH6MROoQm6k7C35ec+qlOBP98n8tjpG3h2eg6fSpHjtmBRpSRgQ7X/phhOZXhwMXLy43r15eX8fy7dt8nQTiegx1E2qNpKGTIt7ApbR4muiigUW7W7eDJs76D5m4ilNsPHy93D1/0XUVn96+WkKcloSjWsDZ/s87ArmMHEZzb6fvDT24uDxIins5wxovRKIdDRCHnIUqxNFum/N69+32epy/8DpO0KdKQFLTLO7gIDm2gGIwOwnd5dAhFUECBuIzHYTyqDL06FA/DZ2lz7sdIbO2YVZik67kLu8vVa5eXy29c7FJ5MwWNSIT0ORG+SVVJ6bS/KtcMe6IcEUKK+4KBSvuYNiE3QSVcGBcYwjDGyScFS1O5niYiA5SZkVCn+ZB8h1+vpSAjFUZGlkeARFsYx3PN8CKhfNrSDgHFZ0u/593bZ9NeihO28Gw7TqFRG5qFnjMLR7HHqPjOAJVW6UvuQihOuXC7bxhImS4cJHihLc/HSIhGlZP7ck/OxzChubAiTJHHc+qj/VLkAIjOVc6crmmvMzjp0+zWGNwIu5mu0MZ9vDCc7BqXDQ18lu/5Pt5cmzGEoe3KOw8d6nPKY6MvvucbOr0I3lEuuxQ2IRv4+5Bp9CLV+rYDDtCWlB7o7G50kRGvdtF+c2Xwi/wYGnW4yAUGFlGf/FfADAzjHOENDkZsvm/gUSvwkC2GbvKPY9TJOW1e6UkR8AzBuko49RhI/cxapKmj0dIEz9KWtvWHX+gqJSBy7vutycj//r/6r99/uXthufbuHyx/9hd/try48+nyJs8bhirfsHSomCPMyNenz18uD2KJr9+4ESyPLzt75/v6B++W2du/vOzu7y/epbt7bj+KuLOcCjH/6k/++fK3f/pPY0rkEMLwQF665YolFLfu3V5uJGLy5C5h2smQ5mw8n02DdvP97p0HKQqI141i7O7++a1bNSr75y8sNkd+9PighEAUhPPOF4k+fdifxPM2PNeR1yGGftE8AAA8XUlEQVRMCgmp7Qwn34DG1na4T+ExFJO75iH9ekLd2oOGvxFUyVNKiohW4Arzq2wRRAKgT16dwAl9KWdYV6FlCCYJx+BFqCLkM0NwULi1UeYGxjWh+iDDznrI0MaCKf12r9gqpwgtxr24TsRiWtV2BpQWnNaXjCC8jHAncgz4Va4Y7r6jO8IucjKcNPQyvK1Spr4ZnkYGoYM+5Rm8I6dTzTUWcCMrhh+mQQltLug3eFY5K6C5FCXi1SKiapQOPPkMbybhi0bw6f2URTv1rR3CX3QmkqUV44+WaXyW3TPKnlSfYQUakhlOTOQrfyESFOUwxrOGQ+5ABEY5J/xHG3jAJ2CHzhRSU+Mo0JkhQw9dMFyGXvjZTagUzZ+hqvYoL36TKUNJz3+Jo6xL8aBonV14wSnlbvlq60i0YUSaZ0sbjBXcGZOZmeJMAnr1M7oaHpK9QF96M1h4p46ZSAc8RBghtyphUzFTozydnFrolZEMh1YHRgfSidXA2laOoSncuT9bXtoy1BA8/P/f/eN//P6Rc5eXK9/9wfLXP/7R8uLuZ8v5U7mpw/R3+CwMCHEZE2J7JELX982c93rMq8uli28sZ/Y8zm/sn1N4GaIghg2jw7Yq9M9//FfLn/yT/3s3b34SRaM4LCRPyUv+/Kc/qfJAlBfypsOLFy/VsBxLqEaZEPmtt64td+/eTTg3idoLMWaYb/Ebg3X69HZDvUcHDwMPQgqreWghGsSFdsfrSSgZgRGyd1gUeI+fORlDthtY7m+EIgJRxiImUdBkBCIe2IwSAaCwnq1hrTHijGn1/HVZdmBzr+EroS7TJkKBLKUgFcryKM1zpGwVo2Pto00saxs+fUgvvBjlotjoG48YvM4losNw/Wm9XiB9dHgQ3ER9DAcajCDyzrPWZEoWlCYaKYJrvP7AGyUJ7IQnTBlFN2xpHcLnWarJ+6jI+KKFLTkmEkC/GLEoT/corkDGEMWgiCg63Ex5/etHRIWGM6vlNR0wMgxxTnnlHGi5etVwup+DoIgktVKH0TTjR476cGDuzXYKjEP4c2KGCvjR4UOOGoTcn2hg+GQVqvbYIYlvUaCXm/luNrMyp1zkqrkIhmJD69maQX0GbwwUWbEJ1l6c8x0PAT85CA05nxg/HAmdmnyOHUZHdesAAw54V95p15cj6c+rSzrsCr04SUl+xrxD/pQbefR8D6OaYW0as2Bwdt0bx4infaAQAdN/A4yAYWhXwxpnVEMTHeIUPHNlA7BTsQFeuXrkf/1f/3fvnzx3cdm99vXlx1HuwzufL8cy1jO0OBtkzycCOR8DsnfhckLkcxkGbHVJsTfVUSrWNjaixHkWI2C9xIN7D7q1wO17t7plok2sL13cX+7fvb189tmnDdHBhhL2+rh+/ePllx/8bcgopJ4wT8jq/TYIIyR78OBRjcne/t5y+/PPawxuJWLZjdJ5TBxyFK6hcBonvIRJTsR+Jl4nMQuWzCBtL4eBiSdkYWcYEMZhTjzZ6wx7PGMxnoOwT4ib5kYwU5bACPcZU7MvPBdl4A3Bpm+/Ca0EL2YROgbDmNYhWnjahXZyFlGg4Om7VcJ+GxKtB0FEC4vdqiD1DqOMeH8yoTVhxGzhLAGU5T8Iw9XjoXd3z9dATZTSVnM92KQbAsogE8iuno1gRaZrqERdDKNE8ySKg3+MLh5Kgmqi62dCP3kAq6FrTCKXDEKNa3hTzxeaMxlmTfCIQI+RGIX8ImGZ71VgdbTlUjgi7KZwohNH8w428O0xBgBcv2okGDcRUviqzeAE7onSTNs/caf14E650LYqG7zIBdoy/iIFxrbKhOccQHBT+UhkhbEz7OtwNHSx6NO1lfdorx9RBNkC04vnrzsL2UceXs2rUThDusUoWDbRqC1tMhB4NG3OJlod4jFEud+HBfMn2Q1XEZIINDcRqHpqCYSZQ7zvKmNthNl+W61LXl6/pEMMM10YZ+D7izi0YFXZ7lKB/NE5zetrnFBw/G//y//u/e0Yj2M7exHsU4t3DF29dDVGZb9G5GR3kEPYYQIkXsTz26Xs7t173Vj61mefLXfu3Enofb8eUZgnKTgOE0Ivl69/41sV1Osf/XJ5fnCQdmY8ZhuAWzFCZkJGiVn2GJYQ6htf/8byMEp25tRWDdS1N68t9xOl3L93t0k4fZlmNlNivHr46DAGJFFT4EXU46ZVDVlCvFOJRNbZq87KBBgv0wYenDBV+Ov7M+/PySFjP9FAPHesN0uPeOPh5BmE5lHG1KVIjAnmnD27XS/n3dUEnec2Zq7yRmgIBQaAsUOA6OpBhkGERhhKYDERk9GRUaOcdrwXARDyddjFC/HqJ2I49UXB1dcHISa4s0+KxOrJ1qNo2lgfhwBz9w7JeI8SaY9iglEEpY7r2qegnaEIn9CdYIEbbgwAGQmQ1LR1zXLRTxEOxdJunUXKpUpuRGEwPfgyKvBEF3XRUFmniCDknTo5JHMd4GI0A1iUkdxNJAIOQzifM7sxHnY870Q7TrgwFt0xvzgGjwoFhXdvDNhKCyuug16vmzbGcw7BcNiQH7KMFFgMnR14qC8HfiuDjpKgIjvDi85Apv+u/0lfeE7G5QrN0E38CHa1S/4axkY0qUfG4FYTGyLpEw5oCR/7+YCh2KQBcoxOGjISoqVWuYtUZ5gEf3X1NLNS2iILrnXb0fQ/j1PYTTIygTApywgd+T/9n/+f7584tR0TP0IVW9mOg3rHTV4hejeKf+funeXe7TuJEj6Lcs/L3jtOFJpFQccjxFJtOA+c8LJIWpextZPhxcPD5eaNjzM+j0cOoH0ILWV4lo7Bg1TrRfEpzdU33mjEoUmLpCySu3//bq2x2YqbN282ySi77ilqh4ghOrRsxZD0tZBp0zMhmD2LqOAP+SgdPEMMxgOxEL5kDENMp2Eu4SQ48CRoDJSxeTkE1TQoAjubkJZxEzrbE2Nr69Ty4P7D1hdVaVe9NB2BOtl8CoFgHE+e3NJpFbTKk7IElYEAQx/Nzz3wmeliFAwDtWlVqqX0T0JT3hvlGRQ0raFMfwwkPOtx0o5DbgQdRCTKK6MP9ZQz5Gr0uBEsXmltlxEx5GGocayKmENozXiI3kRc1oQ4CKAcAa+oT3QzLBQVNCJKGULrUKdDH7AG95l9CIyFe+CtgoQfE8qLkoKzdkdtUr4fPcCGt/pacWPcoaWdDvUi62O0hhbrIw3qgRffGAQyu7btXpPFoePZ7Z0uZGNk5ogiRifgwRmRJXe0rx76qWsP4MpiynS8lPtMspxHDUXGP62Hlxs6AJzB8V0k4nOFi1y435m+4CQaxwdPRpPh7pmDHomW/CYTjTY2sNEPuDPC7jMsdAPv5hEJNOAIn3emld7BJ/9Cf7vSoX/oCfb/6//jR++b52Z9vW/GeScKey9Rwf0HdxOFPIygxEoHCA3O2BfirPGE4esenEUinXsVx9OMFZ89fZyI5HEBqiLHCqKfWZV6W+jnk7V2rMwkBHI1lAiDhInCcG/rP3xiL5SjfU8Or8Bq72XIpF2JvA4NwizDG9a1Y9wgzDAQRkSAAeM0Y0lj5UkeUiSGqcOp9OEaLwA+ORpeneIM7uND1pea894Tfs+OY4aSjx4dVOgZQTMk1r2sXlifcj6Hh8+6jmGjVzkInZmIRAaJiPo7NFp3t2OAJfwYue0dW32C/1nf3IguE8VI8lnpKrF7PLyw8pXRMAxjIL5UTvUJlaimCOUwjqanudU2y9v0IWkncdu8AyWKAjSSi8clVCv/vnhUP7iqK0LUtO/hbOAL3cJP9MQrPJx1EXqkG5EBhdI3PDuzlPYYYvdEO4YAYAM7+aPE2jKUcZBXyqlNTTnUJa8OBhaPmyvaGJd6eeVTgSzXSAY3cqAeWokiG5UFdzLG8Fa2NrkdfENb9S3LRzfy5DB0YIgaBaUt35X3JDPDKlJgWip3aXfFSeGRF0p/ZLl27c0afq90IRsOuoQHZMsw1mxkI9/cgytjxBAF46F3DEdlJbjqEz1rjAKDd5MfPzI4dCgaWNDZkAwt5Re96B7CHOf61DN9i+9o2SP/m//D//F9Ecnj+/drOCogZcSMpREdEeAnd4FhVbAoxZMMU6wdIbizkjDWLIBYTSqawRiISZaGqvlMhwHAvq0IYDHW1untEsAQgEGpUIXg5y9c7PDh8MnDMOhMXx7e2Y+TCSHDMAnlEe4odcohQsQ1QjzeEXKGWoYPhiRyE5jHM+vPPYalMzqBfxUcr/vUFiXqsx4Rhrb36vlmPUKilhCSklJGQmbqW9vk7X6iFIJFSOcp0Qm7CYXEnIVLHookKJN3EY7b9Pmw+BTG0AaHPPgoHyMPJU/VAw0DqD1UznUx4HhySs2zMhZo6zdP2MRqhEZUox9rfpporVBHMSl26Nrl2ekfDQhtpyfDHzARJgII51U5tQ0nn30BVuB1HR9tyK1cI4nAFjLm82UMJVi9uOtMc154oI7ICswMSIUzInfyRIbgNdmwK5vDl+kfzfGXIacUE3GO7Kz5ndZLQyFneD5DFEMOZYY/6pHxwJ0yFE5Hos/mdtMe+fU2BM6DccCHlUdRqRpZ0Q99YFwgI2pIFy3TfkCYDmZbD0Z5DJfIAH3A8/gxhxO5Tlsdl+Qggwy8vNc65OHUOacOP+I0GCCyKW2wfXanPOVgyLh23UcLMHd7hvBl5BS94WICJTSKDJEXOJADPCGfCIO/5KrJ8Rycu8V8DL62nJLSjJKVwxZlkqlj5/YuvneQsPqlxTklgk4khOKhI4xPn9ty4HEimVvLJ5/cWK5//HHOXy7Xr3/UROztu7eWgyj904T28iTqd2gSoQnL8hdG1LugNsOSq0Ga0okEAFMBD6FDu+VoiCtkOxphtyPakWPxRlsJyUO0U6eOdXe0rhOJwh61AC0GW0Kwgp6+fbf0f9a8PIlizqKo1RAgYImRPnfTFkFyUuYuDAvegbgGwSIji+qs+JSg9QgD44rIZlgkMCmCMJ2QI2iVL0DxPgQKg/VHannc3QwJm4dSLhRnGEQQ4GweIW0TzkZ4wUX0o11toAtBrrCkXQdDQkl6BLfxbGNsmtxLm03s5c+zXW0r5SSh4QHvLWtUQt814cfg6YNgdYiR5juzFh5V2WIARFNPDq3DmJwR3KwknWFMvHyULWLX72jJE4pK5L9EUQEn/0ITtIoswL3GIUJQDy+JHjgpHJ5Cl8B3SBTYhOqdkQlcbqAzQIe/o+CW049xX3MQqkbWQh/lREUdjjH6Ue7DnI8eGlZG7uN8tCe6tmyhebmjPHvgPIYuDMPgAvcOQ5EsNHPNq1HwDszojx/4jUZ4Qh9cB4cDf9De5xh4hnKz9iS47Z3b10TKt0TlHT3hOAZh8pJwQZuZLo+yRxft8+wtDyi0yle3ng08E0xMIECMOFIRKT7bjIwx99ofMsGokMuhdeQreIOfAwL7GH7th97vfOPb7zEkBPyRVbJ3by+3Pr+5fHrjo+XG9Y+XG5/8cvn85ifLvTu3QnTv9DkoMMUyhC94aSwtfvEJcAgqwioiTssiNJhSC/EI9dmdrWlDJBImXrpycXnnW19f7j+6m8hETmG39xtuxZDgg5zD82eHGSbxvASIEgep3CNolI5F51EdXY8RYevLx0MAp+dlCK8FcQjVYUyiNP3UUifE74OHIZIH+Ag3fDCKB2Q4GwYGh4Z+uU/owWINCUaLjMDAiKAvoUB0ISxGwYVQUMw1IqnAiSAwB+1yL8UqFMJSeSPwm5HjnRkSZXlAcOzunk37DNfrZWcnhjT1VmNS5dJp/jFSYDc0GmWUHI3CxggTjhqrlKNIph0ZCsImcV0jEM/GiHSZQWgXdOd+8JR/qdBHuCvIGEgdgoTuGUMw61dEVZAylnW/Xp2ShAbrTApA3JvhkLzGDFsIvvvgcGi3M3IpM/0GhrRhqMTIT38aCr4CjNBlDGSipPBJhGDoA1Zri7Yjm+ppF69DvhonRgT/9MN1ihRGUad9OITSgSF9F7DIJBkN35Rh99VFW3DiOTnRTp3qJroBr5Mhx5e9vf3QfqLSohFg7GHMoEwEOkN5hnzMD51EV9AobzRA7hkmcqkdu/wZ8sBjhtgMBLjV9xoQW3U00IjMg7XOK2VGRifxT9/Jhd9k4Fhwfe/jRCCfxJB8+unHMSqfLQ8feMDuoEjoEONLtE1nYUsACrHymxHp2MlN/wVoxJKAKoEIVxAVZZz1dLP7+X1ub/Zh3btwPh4gxM6f99mcPXcmfSKehVgInWgjgPYJ2SDUzL9ZgByIbkWi2iwWL7wKEJjHiOTuhqEO3kqkQQENjxCWUamVzvBOWQaAx2qYmzAQsSmJurzBVgwUAePNCbX8yhp1MBQHjyRmLTabbRcJEVpi5OrdCWbX3gQ3dBvPRAA38ISBBEHIyjsh7cysTDiPrgSujEQTeOfPXjGTb0mFoCwac0+f2l8VlpFZtxRYk6yvrRzNd33Aed1GImimjemXoQUfvqBZ+8lR4c3XaXsEums5QpPW2+BTHgYeDNIPGaoRqGKYyQEL5RPJBad0jke+T75ihmcO5fFYApuRHXqZytc/5YpDiVGBC1rgWZXimdmN4JfIsU92w7eKHU8eg7i3f37Z2jmz7ITP+KiPrn4O/fWBzicbnYmIzKDoJ9fCW4cy6Mu7g9+9GqeUY8jMFoUVw9fIWuUreIkIRUHNieUaOZ7INmVj8PRrskLEOzLi/kSm6RKKY9TwaMMn3w2lRKfVy5QBky/tI3+vGihMA2BqRB4D57k8hrm51cCvPOPOiIyRlwccnWliOIaJqm0lWjsWy/XeC5neMKYtBxlAzjGCrtMKx+aTMPd3iDdz5ONpDaZ91pMFIOo8CC0ddly+cqkAWhT0xptXl50948IAmhCTETm3d7ZtscKlfITZ72GMachc87vKP+s6hJ2EqA/RBWHh2SSnWN+Es4ETsTBUMo0SEtBGHQ13jbl5nyhZhGcNBdGAcJgVI5D9HcHSJy/ZxWEBZ/MfshV3cImkhkkUnnc+Hpw8P2Oqdiw9HAgN70cRKT96ouuqHPowe1QFS3uSvQGjdQ23dIImHUIVtuBkOBoceNganvTFkGtbstEaC8M4gpfaEeKhDSNL4Cy+Iuj6NCxhSBhi63XgNxHDeNNAkr5Fg6Ilw8uUJcw5a9wpFUlLT+Mh4Tg5DvylaE1UB3Y0SCu5LxoZz68vRmW+bwxhyjL8M+0JllF8fVCkRlo90n/6owT46WCzrOPo/rE5TTJwFmcy5CWTpzPs3YrzY7xSosqj7/I77a4yYG2KIfGqqJWdwEpJGVTgjPfnSIQ5wzP40oe+miYVtUcGClvuo7VZTEZOdBA0l+1GzTGgKV+jmDYcs76HcYnMBE6AoD3jRp6bUwnf8IIqORpVBJcO59I5gwoety13wFKyZ8hDx7kqr5mxXQe95VT77Fto0AWlcE0dOMvrkCn0ISvHTp48/V4bDxY6a3QBkdTgRRCNIH3J8DAJw4NMPVc62Ir15nrWEPjypQsNkUUtGHb+wt6yGyNiqANL7z8WZtp/xIvKTT2KAixcY+DGk4fgA/VGcKpqgS80zOVm1DEz92p0wnjXfTJsX4SZYRQhpKC2KpDZVg6DWPfimXJC2b5qI3wrzjlHoTGe4jMc9iVJuLyx4OmtREWXiTwI7eRbMFTb9WqhH2VajTBOUoBOl0bwlIcv+hsPF36zJlH40qH988wM7tJoSmJujC0vF0UPPLaF6KtJ0o6hoKS3sX4VnnEgZKmvTUbVNoiMEq/Hc6OX+3UMPcf7MQboPWUZg4k8fDorvKlLSVa8fEeLMTBFocYD3SJhuU+Zct2tXGfkHPiPlvCCk0O/4/E3Shi+rPRHu4HvROmHTz027YvYGE/bcTzJKZfA8IP3jJmSyKmHJrXRRwIiL2Axw4gWrR9jjX743/wQWdjoAFriR7Qn8AXuwAbZkVnRxEzJox9LUcMSmHOpBlyESP607cjlKq3yoW6VnGFcH7rE1xrXlLMOBTzaFwFrf3gtRxbHET4wUqVneMyoNE+20Y1G5tE1OqkNkxDglReDuyPsrxzObGBKOdUNfpLJAMELdsHG642YwH52d//93k3DTkieTyh4/+H95hgkmxDdrIXZFQLn0IEIwPSba0+ePO4Uq84lTmW1vUyMYTkawBFHaOiJSwrmujxHH6XPwXMRfEASetPWwmuRjPbNIACYMMlcN5wu3NaHxLoH9ip0YGWtDw4f13Irw1sa2iG2tsbrnuyDdc8SFoONMB305Vk2QUKgMC+MAQsF5o2EezyeQxQVUo1SBed13NvrgVt76hIE1zG38OS763jimR0zWn2dQwSeEtbgVVlsJnXYvpSFh+Tz0OLp8uDBvfS5SdCG1tp/881racsO/DNEqPCkJl8QwCJcHs1I2Wej8PIlqGih1sCpPaFvBDDlO/xJG+rjDe8B9ob54KRcbqaMkHiGZDhhnC0aJGzBJdIZzPJbFOEyAQ0v04Z79bj5R6i9M8k9cmTsjnYV5pxwolTaZcA6zE7fbbc0oh5pdrM6VmRqL9kaOLdzmKpvNJ32yCX8DXfqGFLIym6R0+z096ITDNqS43gSmQIruptyjbak/4mIzYZ4EptsOSprwQdAZhLhQS7BUaUM7mSKISXPFBL9J8pTH+JtKpGB+zEWobVktMMkg8b0EyrUsPTp+cDk+Tf0YJB90im0q0EOTpwF2MkRPtreA08dkxyXmI2zy705JPtn2F2Q6EvaJPvuTVQ5UXgnGFL3yO65C++vFgiTWOZLl68kTHy8fPNb39RM17J4tubh44ex7ueq1Czp6tEqNMGAUAqV6DwhOS6CSefdGf7QVHSQ2hiLzq6oG0vqlRSIhpg2XTK9Za8XbViqfvbsua7QrbUP42bVn+nJSSj6nJDdsALypmotPJuVocI0Hlbu4fz5cxVOjEUQhDf9Sbm96RANGFMCcOSVBUYTSZhh8ilslsA9tHtbZKje56vHhpaRj4Szpk6HOVWOMK+J8vQtcS3aAwOvAaZVeURVTapKaIYmxS9tMCrdOvDYGDwCq3+Gj8BJThOctZ01cpB8pQzC/obChKRKGX6lLE9DsCiymQ/C2rUooXWNVKRJHzUiG5jSfA4RRGQmMHS1JakLQdGWUDsqU+Gj58FqGCrAI8RC63lzI0Mwnlvb4zjM7plZHKMGFz84jhqiHOD0bSI3ht6Y37oTC/SiVBucmw/KPUOQjgvCg+fhi82lNAAV9K3i5VO0gB/kkZyDgyNimDucyKckvwVuYHaQQ7JE0WY4NkoItqPd0Y4hG1nRLkdELvVuvdMkzVMm5QgPGoLZIcdx/DgnZNp8IuQa5PRRHnFkuQYekTbh7ZL7nDUUAYdTJzMcmKPGO3XJoAkBvDe1/QWfA0blIXCibeuAJ7jRWzKEr+40ksk9dDK7S06P7F954/3xMsM0ANs60aIta0BYc+H/43h8xDUFnFZqIS1UahgIidIDMvHMsfI8KcC71WSMFPEZRRYhpJ8AwrpDvERJ3yISYSBgrYuphQ7wju4eF6OXimUKJhDeKl3q6k/0xHsQ4HqZGDpDASzmgXxGxVI2TAmTPVZgrE3YGS3P6GCe6VfMhpR29QUvT9ey9KcyJDEzhYP6NmQCB7iMP7sx0gZXxoXSSGKeTGQAV2UZYQzwXYI0XeQYgXO+iNeFP1w8q8Ejor/l64y/Q1sEQ/9gqbKXBxP+jmBFkCpovdXvfeCsL88K/dP3q+CZS1Fexojxj7BGmYGkDn2QL2jiND+0WcHe4Nhoppo5fWtP332yPA2/foWPaS3/RHONgvLXiKohDLAAj70xagG29/K7yxBSBizddKvtRZZCY7RpuC8yqcJEVjPc6aRD4DF0JFeNPldapFV4klUrhyki7z9Dj5EpOZ8qTcpUyVLHfcaDoWLkGB7ySz4MHeYZqpEHcIhERBkzVKdfZGKGG3B7aulC8MG/0jj3alhSH//RQTkG5qXI8rUhMyMeg2Y45H5aDRBdNyRaTAPt+3Vo1qUX+evWDCkpOpFzIo/oL/qVy1SF0zRyII/67EI9spt+1a9+pOVJHczw0+9Gz5Hf9TDklDPV6LG3v/n197zMajee3Hz9tl3gc/rOeHTPTcqICRHoef6BVyOIwqqglzIbnJbTsbyE7HmABRCiA4aSDOFyk8TkgAxitZ94YfcxBMD68JtHoMQEAaEIkiiJAGA2wq8hmYSsiIZyb1sfU+EnbARv5v0JAgPGSBHUCft557QQYoLZNgLa1I8DzCw5JPXvIAwNS/Nb5LBec9ZjRrjXpdeGBQRRDgTMq3Bqd4QnbaceOLQOJ7AQCJHWjLnXzY0msiPw6hL2gLW8fJrwPcJqJqev9sjZKAVAiTJKl+DE6PNesyYlvNFP6suHUSaJ3NiFtg8WSkfRORFj+gpf7pePOShm6ROY9YU8ojQRT/lNSYMzfAiIhHC9scppRz007W11EzPAW13Xj8aQtvxGfpS3ihh+8/6dF7NIM7iLVrQrP4Jmpko9gjE5gPQtGkgPHVKnoNwSuwFXvPbbBTI5BiXwpa57DNTwl5ymj9CSXLs3joFjBLPJC9GmuoE/dCd/9ECeggwr22Fj2ncf3RmSaXsMXDocmgRQOmAPIjzr7Iu+WicyjP5wSxX0Qvf1ERC4NrcSGfIEtkL2K/J8HbqYDeQsrWI3lOX8Sh8Mzj9GY/RNhD/OZOgh0iUfMAAtuEOv0hIgqfPd3//ue2d3t7vmoe+miUWVGScIqjWUC2JWHbJ0iFgvGcDLcEJFSFMOsQ0rKJV7OqPkAEA0BJwViAPohJzCuVFgnmnKSRyO5ydAVTT3c3YVIAJlOFXsc3aRV4YnJyIQfmMsxR1v/vKLdR08q/yOGSQaIKQboUq99Gu/DsJAeSiyayIgzCcYDgaHoKAFb9T1HWGc3/orPV6P1/QdjoSmgp1T9IdZIDduhRWcOyOFRWEcHNAKDNqcDHzaSZkxpjPjAzfhp2jO4reh1QiA2bHxehHY/BFKfWq7isY4UZbAxEOBjSckpPXwIAtc/oamMcgbnP2e6HTFY4ZlZKK5r1x34J9Vomg2iXDyFA+OnymnjRrVtFJDmsYKV65UvsCZOq7gpzVHViM/eyIR+yx4z4zWmkg2ebDm/epU4BcHpW10FKHI/Qnb9aGeBGYdW+obPtX4Rn6aoA/Mq8LXOcYwaatRV8q7TgcZenVGwZ0M0+TS4CECdF9kUWOEtzlF1I2qKGra0F/LBh5kBxujLPIRqaRQDTMZ9W4ocok66FQnkr7oJ7jU1/dEMsfq8Ld3d2tsw8SUN9Uc+Y1zNzS36lc9w3IJ38pD4DLkqzPEd7wof/B/DH6jv5zoAmkw4O+xb//eN9+rXm9CbM8Y6BCgh55CTgVKw4o3FErn1kqsibqGfvlHeBgVQuYS4VR+XQfQMWmYpOxEJMavFgONkEIEoJABD6WkUKvgYNLpENwnaYMs+hFMnlRexL1msNM3T7KOqeHiNyVivAgNeNc8ANxaPteGbJPtZzDgmG56H2UNYdZ8gDK8I7wIdQU5TGYYwe9YjQtgp61hesvmUykC6080UUMSIWRUGBcJQPBTCPDaZmHNIRjvg01yMoVqeODVZ6byyftzDGW6I7Sf9RgDD8GMqI5BwZseeDHREN42qR4YZtbM7FEMafqlBJKNjNrav/bzTwtpMy1T4ADIgDYyVG8TwZqB4XT0wwjyko0o4vG7sKx9DO9EYIY4thfA48OE82N4KL6c2KnFzmyiaolHMkeuQFOnFLjHwMMhIX7gmdmbwBp+GS6jEXjmGN6pN3w2U7l5E0FogZz0BF3QsfmffH6pdC9LE3imen6nxeBETnzKp6An+PB5NbpyS8JF8oyvImJ5D/cMg93jxPEYD8eIADRnOmFg6qzyG97FMd93EilLbTBQKshRNqpB49TpUDKwki/yqa62m5ZI+dFJDioQh64iJvVGBgdPOjptT3L42Ne/8/Z7zR1EroRqCKlwLTJrr7lQkkAiBH5F7oJcKufHGIYvQ1XIN/8SBSR43XEshJAES/UyCUIdRgQQVQhQ/0QF6Q6gQjhINVyvskb4IzBr0qiRThgFCQpAGXlNY0IElRiTFObFlWN4ML2hXWAnaKz1apnTZb+Dp1sJpn15mcE5Z/pgSOCEHsqt72BBJ+UQmyaBO/96UAw4SSBOmMsY83gzBCwucj4R5q55yDcC2DBdm+HFGMx5iLHeOX2KviYy4f0mREVnQ5b2335HgfEL7WaMPt6yEUfKaMNwpooXnLStQoUj39EGKuhuRglvRjYGr/KgsJCPVC0NQa6ZiXDxcHUgbVNfMM73E/jIwLQ+fuP9ODYyoO6hF3mlb0Mg19FMRGthnHU5lt2nsUbNcCAblH01wAU0J2PkK+PY6CNl4Gl44QZ4KRd6oT+5ohNV0sgmrMh5ECwO4FwVDlw+u51mvjBU7nGifo8xWJ0tg4qmYMM7siWZfLqORDunvA1CPXVy9h3aAR+vtFXaBK6RtcAauDrkj361v9Th6Bkxjg5tAmJwNt0sypYbUS8f+VRPP5x9Ow6unFyjOjSN0VMUDdEJDTRYO1BZieySG3qSPo5dffvqexhuUUtX0YVYrZTGVyHwe7zYCBQj4TdFY3AArPeAWQECwXj/YSKhpeABvxGIPrQ1SjPJTQJrlgBDWPuGkwCOAPBoDAfkRQw1MoGtipLf2opkFVYRzNQF8wiIz7H8gTDtlPL+5bP45qCYTuE7mAheEcnRRXwppx3CiF7uiVJMMY4H50GDY5oDw3jI0CRl+5dPCjfGkMIyxANKV1VGarQxsxrP+5oLXkU9hp53VmeUahJ4jIL7cC8uhDsAuOIYr03IxugTCPdqHFJHf2NIBr8KSdpVCG95957BZ0LelE+fjFcNRc5GolWUkY/1UxujkGOIRqFmCEF5GgWDP+0W9vRPDiSTLVPoc0vhneHPusmQPkXVnkVrVCdaDG7YVP7hEVrntyGiJfrkEIroIv+UUpWzkb8ZIoFZfQfH1OFH8NKWMujlFS9kvc4hcMCPnIySaz98khIIzuhBBsmm6KNwp09n6+aA6+xmJ9/nocI4Y3RM+TFIo2Neus7FQEp0o7w1R3hSxUu/5KeyU8c3T2CrT04nl/Oqb5VgGDlGcHdaHw0YjjSjqXEk5DY49gwv8xuu+TdGEzQbHODOuPO16IWmtEl0euzaO2+8h+ka8rCdm7zrCOjrIC3SGCNgDYB7hBtg3egmxIYwxnSTXUKYc/WIBBTRRQcYBEJwIYJ7kHBgMMIPIzeeJMB279XUW+fUjUkJCniUGQ8+nn4Ily5Sn7BgFqKV6Tl5a9s8ei4H8oiASNqvEoAvh/ZWAs8nI9rSwO8nD0sADb1EE2AybGBQeh9TQg+/CRp6uuY3GEeRojSB33oV9PNUMY9ZL8/DBA+07tqAMNF3wur6bNcwoSy4CW+fxi6EGP+lAWR4JmmKH5PfSCUlij8Fr5AVphh/Bi3tVga0kXtpIYocwc9neZtWc7N9t6/UVR+O+kHT1tU+RUVLNGH0c23glbMBJ+NqFmIWm3kdrOsjC2bUTo0BS2SmLXBPPo5G57u+0x8YwM/AwhPq6gJWW7OilhwY8pAVCj9GAC74BB/y3KFKYXXO8gmoynt0AqNtbiL73CDf2tQfHDsUzGdlKP2eOumJY6QiG2QEjDHmoYnIQl9V4rbCAYz+oCEy+iTfppE9HNyoIfflRODOWKhn+ELZwWvIY9sRmm/9mO035f/IKz1Nl8XDMBvf2hckA+ikK9IewwkARXOP3IMD/2r8cmuGlpxI6m/09Ni3vvft90w7abiEjvGwHkIi1DUdt+GcPJrQE/ExEGMrSGGi32OFV6HMGcQBrRHP9FAcwNc7pK9XESZeH6Fr7QhT2oEQIwYeHs9UGXL7zQMRePgPMVaPPALgmrYgzuNFeiMAlBBjKPXrKnLn+fOHsRW4/o6Q5LPCm084pangwBtS4MnJgGX1cGM0RsA6FOkpOtoobdpaIwZ0E7GhUb1z2tSnzXO0Wa8Ej8CEabwymsMNPDWAGd7VcKemBDE4pv95viNViz9DjR6EgHGkbFWE/HXaOEaIkCiva2XHSGkL3dKOqM2ncXLLDBxwSYl+1kDkfuVnc80nxZJUR9X00k9JyzTQumRiFtWRnXEmIlUzhQSYk9I2OWhUogZDktbXT4ZkHo6M3EXO8Kh0YkQob+rjYeEMLnihjr6HPxPxkL/hT8rmrt9oxQDlciOLFG8Z/BaxkVNkSqWWl3T1gruTMSAMhEkC8qaf1klb9EQEo088aVI2NPliaFracBKBIbW9etYPa73AY+1UHUT6Bg+aicwsdCQbNp+3er14kgk8CZAvQyNGXBvppP34REPOT12GBO6O4hl46U/lO9fo8prc1z8cZ3g69G20SO/0GRiPvfvvf+89hCYOhjiIWU+FAenJbEIFMoRr6JcGCYPxnHo1BhsENdqIxU5yKd9O0gbG2x6B4FbJ8lfFTwsYQuE6K7IhLMWZZOiEqGjAs4wFH8/oAIv+FXBNX5isvRqCXKM8Puf+0dlEO1a74r+Zypyx5XgaRF49haMGD1zpVx19rEYlWOT/mUWCK+FxGKKp5yh90reQ3qfhElrBkWdWR2TFMzR5F/hdq2E4yrhFYQJKo5vAKsKBn96LU2BjqODJoAGwcIEz9yZqIiQD87QLjxECBesE8gcXx/DN/YnaXBVuK07QKIN6E82hI6U1JNKe3JFcwQwxQKO8ZLI6FJ3HNGxgSEwXowMHMoqn/cDIeWvOR/oAHxmhzevwCX6i7C7Rt3Av/MNL1Cnf8sULzPBT7sAM1bpz3yjJ0GxwtX+JaWGOZXQALIa5q5yLlpVNg+UFGbX3sz4NBeDsu/a7mI08BSefpeOrkYt6+ka3IqMZejr0q8+TcIBfeRbc0ze+O+BND40WKLb7zTVleGiJiN+MiT+gksLimxPcfouGDRPBNENUhn8WLLZ+rpOhDoUCOx5Oe2g6jp4uG7WAs+mStF3bkT98P/aN777zHgZjuNdqqOz9NZblC8k91EZoT1J83YUgiKwznsbDa+taBlaMoM/Ysn3VKqf3YjjjWd4zN1i1jTdXt89iFKz5mzZIl+HPTAM/86BcGmKNMV6jvEyFMgKwXuPJ50nnGV4EpCrGZOIJhUftEXQzdAuRCJ421girRi4nw4M2aDBTimkjOMAV/B2v594IKK/P+yZ6026EytCmU6QildBVuK8N4e+ErEMTbzaQANOn+zWgaYuyYB7ll2+qkDSCGAFaty8wTifUfQATgxmxwM3oK4umFHg14OBCi1Gg6Vu58hKO+T68Ga+LxoaSHAQhFFpzGOAhM7xkBSrnEgUyTJyuiXI+W2eS6XjxzMOAhjyRoQpucKXs0044gJepWwcVmHncGhg8Cb/IrEYtyjL0OhbDdqSGZ4zKPDJCcQNfDPTI7DiZeUiVAaNIkY1EtPAHK3wMuwx5gNBtIuVJAhSlAh9D0SQ4A5GopGu88B986R+uZGvwCG0Y97QBhjqSKPPIa7iSwo1alMGD1BYpONGE/DnxgaI/fnTQWTELSBm63fO7i+UiX+AK/0Zn40wYAbDTVTJQ4xX4Rezw7NR6aImnKtP50WO6OznL7msUeo2e0Q+wh/faStvaV3cWI45jP/b2t95uxAKIhj9BHgiGPPcf3C+VZqVqlCFWUcfmqttoiKfhThtrPPUQCXMIN6D9hhCgXCfsFJ9SYBJmyqOYph7ECZYTe5wIa/hyEIHKlQoW5f3yVK7eG8rhVEPr/Dbe9FnmRugoYA1WYG0kFgOAucb39VhRFm0Vr8BapSuzc3UDU1+RkM9GVPkjAKKJgF7aVGHTHyPoBe6UVCQCHfSwjsBjCwQRA0f5STDkJBZFAyPsIqOhA2VB37SxEWDwuVdaR0EIqGdfunw9gsWQIQgvWg9Tnk34KokpYnQwVmiAD2tk2mFS2natAh24imB/C6mDY+77zll0xk+JtuMz0WJ+v8r4XqjcBOyGNs8ixOPF037qW19Bfjyer99CFTzIiz4ZbXBzCox1h9m5c2bLy/mHzviFdg70Yzy1JXKSIwQTmJVdh3vqUFx8DCCdvdQwnHTNGTDoDrJemuceI+Ook8lvrGOoGknlumFLfgxMOQLJpv4YRvStrAYounbi2MkOGVOqclA6RZ4qWwGE/A7er5f79x4s9+/fC/2ed9uR/fPn+7AvuBiMNFI8GfBGLQEl3PVfj4n+xwh35jayBOryI3h0Bi1l1yGgY51Zs7Cueb3AUf6WdmjNiYlextGso4xjf+8H33lvSKIRz/QclmiOWQ6cvtJLFx2lEuuG0RqeBFcIkDJa6E5tue7hPkzVruupVgNTpF9MghhADgjQ3T6rkDIIRFBfQDK1hfIiAA9i1XqnfUoBOVQYhdgwKp0pU6OQe6IJD9gxECNwrK5c0My7UzizMHbIqkIBNPW6DgKzePIKe4hVTEa4wFVvINkapWnCNczEIGG+HI72hLynAsO0o/0oSIRwhEpEMZRDT/hM/7kSeNEdLfROGOYYejKSLqEXmGboNVETeMfYMrIEaWhsahzT0WSlcyOe3EO/1aisQiMyFe0oMzTZGFaGJp/rcvhxOgwkAx74UtfQRHsETX4K7yqgoTlvWaVOq4x820w7EsP4XONEAd0PjK5zdQwMoa5cgDn9VIBTxkOzXpcKd23CSbudhUltz16tMqHe4Ep2ZhFlnUOuMTqFO2UouIYotLLotvJuhgxui7gNZYaHcgulQZCroqc/uOA/jPQFd/T3zJl3HlsW0We5Ugns5Aefm4urQ3jRB0tNOHCu9k/2kj77QWtznA9jNdHJKLjlI7lGLulO7hf/9NFIOzwsH3wGTvrU4Ty6VU5D35StwSnVJrqZpHyGnSnQ4WjqoTPjJ8cVC1M86Pmx7/zet98DnHG6zmeKl7Bo03jOWo/x9hSJQiFamRBhKrECIKuqnjpWwQLIuotA1TIz40NoidQwHsIAIXA1WEGKcvR3ACXgGEnwK3zph2BoQQItrYQwo1Tqjicn8BQSYUZQwTxhXASmClCZyWcIE9zARoB5j1G21E5ZcIMT/nBEMESsgPMsOZuPyZ9EpEb7ZsUYZm+R0954MswRIYFlUyf0AxPPGjYiV+GiOFWutEUI4TaeBi18H6V1jBKp70ibqQdHB9pVsQMjeOtZcr9DDJ1VKCfxVtrls+F8+mAwUqX96gsc049z6qOdZiYSkJAOPZ7me+Cf/ElOw57AoGiTmcFFH2PUovjhFUiE133+KbCt60XAKxJgNPGPrAW08GmM9F6G7YaS2rKilTiMp2UMDKtGgSfBjZdxMone0N4T5aVAcZrkbJdBpNwqp9bWiHjRAv7No6BP/iaKI3/hZ3kT+sbI8OzkD1yukTXtTdQ09bpfbfASxWqTHomkyFV5FfwBxxA/fvwo7fg+kx5SFfsX9rv9B7m10RNtUMc5yxPCH3KV/tRDq0ZpucYgkmMzb/qzWJEDWWW7z7UJJiLzcqgmFeg9mSTf6KlHvkbSvLQIHJ0VTT/gNmTy+9i3v//N92rtTHkGePkMDBoj4BQ1mFZ9FgYKw483kkEUDKR4XUS0UQjCl0sFoEYgeOIfhZW0JJirggDU5+RBRuF5TH2PEmBcDAujExgkAMEEoS9yB+qkD4wShravSBlDJMRu1jztSXYFssIrepH76dCIAOYTjgSBoH4hoGmbASleOZtANSUaw+cBO9fVo+B9VJyBUzf9EGgLkaoUoUOFOOF6BSz2l0GZfM4kNGukNko7EQciMkC8zJQZuhTttqOceo0EQ6Opy7gwyowU/uHRGAvKg9bonyZqlGd9kOhQjyIWhnN4NN6V18+90LeOIDQiQIaPjK99gJ8cWl7/JLjGESWCgy/BRZ8qZNrQIw8IFvisuOJ3HUHkknMatCEpwrBo7MRy+fKltH9YYZ732HhuStTAKMYIpl7AK+9W5wh+wi7X40A70/YMk0iSPIEBPOTJEFzUU0NSep3oTGb5iRZkBuNamuENL0p/L5qzPIMBmAf5RCHo5tmuMUJpP5/6zI/KqboOQ9byjIGJjhnqo/+qf16CZvh84eKF7llEq9ehUemV8vhHNukgOpJDuxd6qFY/68LLynS+GfLrQxte4yOqedYX0qdyrvVJ/pRj+DU48AXe2tIY0ZRjLEun0CUtlWcjxwx5ynw7EYsLljXPWDq1YwlLsBCJgLB0LJGwlhLq1CHcckBIJzUk+T3eeLxnlSsdjcC6Nh7Q7zVaYBmFlfpu4irlnOCKeAQ3RBlBd05uREciARHNhN1rCE24OrceeIRwZ3e3ep/QEALPk3jQsDBUCIfo+df2CEO9bYZJtnugvJ0xCGyFCQOCKUNLSBkVHqGeLfc6HMn9wiKqyCflB7JjjKirYxj81jOcwOB7PT38wIUnX4GRl/F0Nno3n5TqQttQuTRvVJVzrUO5fBJKzRsWUSSJNn3V0LiRTzypUjqDz+AKNnWHP/qQtH9hi0fRSmkTnlOYabFKTPj0c+KkoXPwkS/LUBgchtEMhH4o1Zd0RdmRP96WsnknN/CQifEwuVCDm/L69TJ/vBV1inDQnMAPndFw5El+ah2OgHL0fCJDiWMOhZk5lWEK2Sf3EsfwJRP20FUeL9GCdxcZuNeZsMpD+qB0gccwPtDUwJFRdEUgPMdD9Q8fPS7Glbng7OFdW3igh6njNTJjHOgUmXYPHPQM35xW0qKV2aOuJA7MjeCrt6MLIhjGCCyIiWadUQwd0aZwkBXY5Zqy2qbzYGhggRE5OAtGsUO26O86oWDk0cjom9995z3jPZ3wJMI9DAQ8C4uRCOEdybOHK6CG8QCpIKVBEQPhKXL5NAYHnN+12oANgSFImBgqiVAMpkTrysN6/bQVWei9Cl+uz6ZEEcjUW/MIAaPwVRlCRN/VdzB0TQoGLyEt4WGkCJZn6kvkEFwbNYgENFENIZJgRDCnRCfPzHPNTFKsdNruZlAl9IyvCbA/zGcz0IQwuFcFyJ9raIGG+negsz4BQmADeekwtBi6MR4OcATUtsMwicTA7z/9yxdRJrRRn4CDgSHGK+fQK7QK7TucbZ9fGg40057o0LL5RobpC7+tMiaINV4vJjoxPHaghRkjMxWnt0QojsjKETBRAEohf7ExpIFBP2Zvagg3yVe4uVeZCq3B5Sh0VT4huHyeBw5tF0AOY2xDY5HjOCQwpt+0WznGs+DD+PcBO62lEfI4jir8jWKoS9Y8GU8ele/zZjnQpjNdlDlwkC/ySN7wCP76L2q5VoNpUiCf+i/fg0tzN6LwtGP/H7/piFcTP9vkOMEhQpGgJbOr8YW77xH1wl79aoSQNvKJxRZJ6o8xoTvkHb3MJImoutJWwRx0Cb/R44tHYTbDuP6lGMfQSCs/9CdH2t+Byz0wObWI951pSr/Hvvf7f++9WS8xBCvBA3mFM8xgrVxUmHfw6ToBY4wst/ebIRlgRkBm/O8bIRFhpf0Ao12zSie8+T+AjoJN6K2ua2tSmDKvCVFt1wtvmLh6AAZqZp+MxydElsGmVJDtmbKFI2070KUhfupTGEznfQ0T4CV8FPLDwVYHHjG3YFBbTVqGJuDR+svXppNFXFoe/KvcIon8oasxbRNfFChCQygpd3Mu6aueLSchb7IXH8KDNdQGNgWpd2Do0vUXtM3/aNYp13zWy+QanhAASsMxEOB8TV3GRaSwoc2G5sp+4X1DT50wHPrs8M9wp1sTTFsMrgYsqyectt7oArjgbLVnMKvgwoFS8ISjFGNsux6HrORa/tUgUwj0qMeLXDGIjDm5Y5xEEWjk86zXzaZ/xrUPMAZ2U/kMpaRlaZs6cEPzPmWtzfCgw/ZAin7j7ES5kSGGWJ4tvHCfEfGFEVdvjNwkbykjWEu3lK9chwfuzfBxIsgqfD7xz5AefM2H5Hr3tU09q2cNP4ipvX4uxagwuO6pO4s5h0/4w/jB18I3tHUYCou+DR3BAlI0FtnVcYbWHkasXIT/ZEQZssnguE6oOvxLPwwTOwD+GvN8746GaEDOcp/0hTSBm7GaWSWGTJ1j73z37fcIS5mcg6dbn2pkOBDEnLkMMGCEfCIGCu++WgB3FzCSZF0AFMJK5CF8qubACocaDAplG08qisIchFyZR9C0OcIgTzEKb90HxdCacBeiyqzeCtEoUnEiDAibfppUTH3EaT6A4kcQEJSxpCinIlQEgzBj0ERVYWq86YTeQCdk4CGcYyg6df2coFHGjF9DbetUZiYtRqzwMtbzYFy9lpAsdPFuXv2w/vVqgbN5Jg9Q+h5ygVvhGoT03xA4Vwg+YSNAEpD1UNoKPQiesbRu0NJwbRZmlRnFu/QK3VcDMPmE4S0DW0P2lFF5OjjnOtrCB4288tbLq2bhmugkChSYvqBfDMAMNd0f54RP7Rv6uTZRSYasoTtagJUM4WnEJHgOn2f9DcjHc5aeueAaGSVveG5IXScWNGfokS8pwyApSwmaMDcU3rTFyZErBoH8kBe8db/USmOdAcmpTZ/Ka498d7hHbqIbYC9/U9dBKUWcYAsFGzGQERGcIV6dXojxJPd3zp3r7o3H0hYZoJN4ECCLrxbbP5oGvmfP5bXGeVnHxCAwUmZoXDNcESzgrba6IVvKG+rpI9SBWnFu5JW2O6SFeelGpvEVniJC7aUMvY4hRhs0Eny4Jznu2rFjx5f/LwNOmr1uFtQ9AAAAAElFTkSuQmCC"/>
          <p:cNvSpPr>
            <a:spLocks noChangeAspect="1" noChangeArrowheads="1"/>
          </p:cNvSpPr>
          <p:nvPr/>
        </p:nvSpPr>
        <p:spPr bwMode="auto">
          <a:xfrm>
            <a:off x="-356424" y="1"/>
            <a:ext cx="7225991" cy="72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500"/>
          </a:p>
        </p:txBody>
      </p:sp>
      <p:sp>
        <p:nvSpPr>
          <p:cNvPr id="14" name="AutoShape 4" descr="data:image/png;base64,%20iVBORw0KGgoAAAANSUhEUgAAARYAAAE+CAYAAABIsj8UAAAAAXNSR0IArs4c6QAAAARnQU1BAACxjwv8YQUAAAAJcEhZcwAADsMAAA7DAcdvqGQAAP+lSURBVHhezP33kyVJkueJWQbnJCMiI3lm0a6qJjPTPWxnd2/39iAnWOAOCzkR7C97WAhwB4EIcIW/DCIQAUTm5nZ2h08P6a7u4lnJaSQJznlE4vtRdX1u7s9fRGRV9R00wp67mxtVU1VTNebn/uRvb91OgnPnzqXXr1+nrq5zPCYuXd1dvLF3587p/tyxnl+nnp4eCxvA+4Dwz/3ye6Ap7rlzr8v74nVX8XychQ+/HM5R2Jb/cVt+9WfA6vMt4PVr0q/GxQ/4tmmeBpF+QJ7PbzrvbwtNOM8hp4GzgtVV9Yw6t9LI03otOj6upg19dPLLaQuAvvCLq5KzfI6rTWB+R0fc+HMLxCNUvaury3DA64hKnMBLl+4DjovErT5kmOp1VDn0e5jFCbA8Cn/q06Xb7u5m3AcZUa9u422HoyL48dGx0vL7juAIIWN/BIcqnWprzwHCXxGgSBGENjGvVbQIc2QYPTtE2kB+D/CMlzt/F1cQUG/4+jNgRJP5e5rucsTnEA33ptDEwPjV/b9t+k0Q6UceTWl/n/kFkOZvIt1vDTUcnwWs08mudQhajyv0xX1OZw3ko7agsy1xk+MJekNYGN1lkYPXAEIT5qy8lJcBem+54oXxQAva6xrvwUMuVJogK2YVLK8in1rd6tB1fOwVc0TlCIUhuWaFt1/SqybIc7gccr+m9yVEGJCtcHbfOXwn4WJxDKklZiKNprSCcb4v5jkpve8rj1yAkWYudDrl/V0h0n2T9Ov4zp+b2uIsEC1bd52gJUw6copDU0cKOCU65EGi/KaVKI8QGDluCBOaCNpJt665i1YkLmFPwwll7GmobQiYALcyAKVr2RMHvpZCoPocNriz5N+CIhjBT4qiUgRB0rt74EbGtZRKJIC0QFwTnLmgBVTCk1Xx2Ckdylgvp2pR3OXXMkyUvQmamCb8chcQ97lfzuQ4oB7v+4AQInXI8/0+4LumF/jGnZWBvi9osWDB9AHHVEemAkzGfbgcoCsrM8yp4nq5i5cFRJ26JSVwXV2IC174JSD4JOrtaZ2AgxgHEJThsjqcQEouQkoBcqR6YebgjuUiNQTR8ZG7XCi5kCwecqAc5ppeNoMEIYl1G5Lq4FqA3dmzwWsRW0velojLhUz+zBV1L0dmM2K9EUv08CynOzWLOTPvCncitAKUhHFWOElQBJNFmPza5IB63Do04f2s0CnN0yDKlkNj+2f1yKGT/0nwJm3QCTrlW5Y9q0Pd9IHOi9umjrMJrMwNYZ1nsvR1S3bWHrVs0Wpa4y1nxcE5WRESMAirMh/iuj7eCQhxJGEREHkydmLPKmQuSOpg9arjLcqcMR1eaoniSXVsKJUJFoAiHyFI7KkJ+fkzPaZL3nBACBMQGRCIrUPEOQ0IRVAcZpKZSicgx8pNMU6QPpF3pzIEAXdyZ4WT4pX+netyEtSFSp5Hfp9D7le//zblaMrjfwkoy65rwRxGIy2mFCgMobpU5CYXQFrfqk260GCKewF8FQIFiDSj0w1e6ZSXR/MwnoYLMyyddm7KAbNL4aiXhAzXHmXBoK6Yw4NkQPamQOCou12LlwEFL1lYOVGLPZ8EylvMSmD9HL0+0r1c8dJUwiIjd56gXzIsCqxQxftAWg4gJQ9TB963GiH/s3zzPN1FWpQxXBSceH5TLWMOFl9XqyPPp7jvA5yBS6b/thoHkKcV6QH1+3qY+nvG2Dq1yVkgT+/7hih3uLMCzW49b9TrO9TvrADtMg7SLvDpDKsafdDut8G75SP6N0FxArRpHgWQZT3b8DPTKN41BSygSUOpQxeMZQLF2KeIIL9I0xgPyVMBIUkmkYf3OCEUckncJGACIjyQ3wNqnvLPGstdNAS/Ub4cVFIvK/8IRLt3lzdmpNOCTv6/YTgrs9QZ7KzxTgOvr3D7P2+1v3/I6EetWPwWftGm0NApsyFAhS5hzippGgSt1OmF8CzX6O7ubmkreXqdIMLlzjLOGsb9HCwfwunalro8HAMZhF+1uA5NfjlIShPP6kqRhEJcN+Uh83AFuBxB+AAFncrAsdydeLm6fw4VZCJcGHPJKp2/5z4XNAF5+BJ4L3JQOF/Tkj2HKwodQJJeTvcnikVT8qbBCF4fK5aNXJEn1aXMjix+8A1HYxWJtr0zKLBqUb+FyyHv2eoCI38Ov+8fVD9VDE11e2e/klc93051CIjweZzvA8DRSVpd0JG1Ueve6SSmgisdTAM0Dd5GWhZP0Eyv4I46Z+kWNGu3kYbe14cD8vQa07ZkFP41Yyx54cqwlJm4mD25dvJa9zHbY4O3hYP8s5IWHoVnQe9VV7wHjLGYgeTKs/sFn7qTlxwCp2WuIWHx8D+B4geQRxOcRkRUGtc0vnIaRN3qUJSuAgQzl0VgrAgI4dKCSBgMFGkRryWEauF5rrqzM089rTpEOvX0To71/cP+/mFaXl45tbxnhcDRWfF0ErxpGkFztK21VwiGjPGsly9cHaxjKaBM682gKU7dr67NhOAJXunUFh68iJOlyV2lTtRbLoRqIxrJ44xtTlYtAdcpngeyMnTL2SQZxSGazQ7ZH3G9NIQvzaHmgjjTIbXakfWmUJTvVAiBSilx9lyUIxxQai5eB6sHfoV/gMfxHijitkHEy10HsCroPddwnYBUWo4yFPffB1TSLlwOfT09aWR4RHdewu8qEELLwDk+v116Z41XZ1og6LBNeJzQXgE5wwKeVvFQQE7jTfkDQUP5+3wx3Fl5I/BQ0mW1DlbHLA/n0yoQ7cSq59pJQOWx9q4JTJsRvTP13m2mWoE4rrp0mXJVSs6TCtTU+N9GmACWT1Z+ytTk2qDAWnExF+GicY+ksiJgciGjX7uvQlMGJ4PlIRd51cFx2P4u/DrFe1Mglbo7mTUxGCCC7jQ4PCScfbt2q8O3FSTfBVprSCpQtmWrQ8mgiQHrEG0Dj0DWbp47ON8000v+rqn962OPPIezsIoKHnOhol+7DzBaDi/yaKhjI1g8D5fdGlTbToWgDuZ45KeAln/mAEvME2xRkxWK9/joWjZWlvO3gDoSgTqysfOtfFlWZcNUXQnFOInXurjnh7S5uH8eKe+NDIdHioezsFS8qLwgylg2ajigfLZclK7Foq6Ez/IMyNPzNN2vTpzx7qyQawgBrXvy4lK4Evx9Uep0cKCe9M2yPRGCKfJyhV+VeDtDvT7581nBNPBswDaY70wMWEC0RyksIm613c4CxI/0cr54E+0+pw/qccT+nhPq0wqexQsI0ivDFGWo1DODiAA0pAdKgp67KJP15pEQLwsV0gP5PeCVKhkDcGIpnwNhIYHjPiAyBsp4DPL6VLflUHjnYQOIE64O5GI5KR71oV6vjSi9QUNjaWku+oNeycXSLBYSuQ+EpJcSOvCCOe7bXFme9hKdDayWlEnO6lzcR7o5VPKTM7wxZczWDPyE67jP082d14X4woXqvLW1eeayEy+Au7rLoZMwyf3yMK10iudcmPDcCTysM35JM3E9OxgfGF7cASZ8uZczbZ8/eXk2rRJnrgpleVyAxHMIEvLBRKovIq1D4CJPj/6BzrLN5CugLbkO6ZMkrzwPOYKZ00/dAfk17g1ICK/XrGPxdSu4I4hU1zwoQFxv9tMhR05+74KmeMigDFNcW1HKxj0JCFOGA8EIFS66l0NwxnuumEWNUEh9oUPhCtcKWiDc0gc8n3jOy1ktzxkhCx85APjiguBDIJ4EFcITVEsaUOKAdUybmxIsb1Bk2vKN69gAJkBEzOFyCEbKhUzuTgJwIJGvv6hntfadQCnbNceXXaMhBD6kgXCp179KV98HfuqQ0xa1c+K2R/mXLp47geHlhPfUmtcnpWGQ05o6WYC1MAwlWQtF49liOeXpvEfAcApIWVQRr5hf7R4Ek2jRe+dQJ3KRcWUAK95DqD5wHMwrgcA0MWnqyVJV2Grq8q/l14KKv8pJXC+i++h9q3dSnVAnAWdc7+k9qJ4pY+lBZHcnAPVq4ecUsHDFPZDHiWxzF9CUdlOekX7uSqBRX6eDfbVJ0S71sLhKGYo2A8KPNMr3DNoS62xwDqERjmfcKYIDyIVMPbzlr4Sc+VW2bjlWxsrF9HK418V+GXu2mQxFRJvAZXXNISiRNSuOD5zCGxR5dogLUL5ThXMteh4WemXVP1kdqY4MJQSQbadkTePCObkXuIY+KG/xQlfuScf9OiVWFLBVT4VTxlY3tWWXCYtWwejh/WXuAMpCMMURRGKkxXsYCcSW/s3gg2ABxA0ziT4mBo0dlLf9kS+F9fsoT6tcRXwg/ADuS8dz+Me1iK9rfSYgcGJO7y1sOCBaz55z5xBpAxG/yX1biLj1tCDmNoKuP1eAuCnt77GOpXN58nxwuUr/fQKdW1zj/ttAXrbWLTf6p62jvbm+FuNU6g4JhiviBl4j3Tx4K1DlGvcO3wpXHZqj5FWHzq12NjC+y4psl3ium1gEDJeDIaQsCXctTi4ZiRkUDxvOQGlFg3jD84IA0TuLEGxRT9lb566EVpYGrYErpR1ahTm9a2XNuywdrggUXG6r5tcc3I80/Dkgwrqm4hBCrOUHMgI3hYuE/D4vdOG8eU6AIr7SyV1A3Of+cR/Pdcjf5y5Kk7scFCrt7u5wU3i0x6kD6cY17gO+i0AA6vGbNJJvD8ZG9qdUra49uqt3LAGMXZQ0n9W1CO6aQrX+3wsYDVWBdsLbNCuedd+Uc605CmguY1tY1fVct1wuUKh/uCaIRIL2C9eFuZEnZMyjoltFigI5UqV26R0Mxw5KC1cpWdyr5iRuDVc4QYTNNYyAXHBEuDxlIO8x8jRCwITrBHlZ45bk8jzPCiFgwJvJ05Zz/7bCnwp52ahDtUxVZsP/tAz8fV0gt4EhwGeFcuEKRLxOce0d15r7/0fIaUcFt4v58aeOqbtxuroEhEsrPqAkmtGShRHk+KvEPwmMX0pB6vEd1zFU4T7uzgRFwGBHc4V3Kw2Vj/UnlNNo270qwHO408Bq8BoxWIMjEbOTuJxKgnTGmVCRJ4RoTFQWTf6hwiJcSBN7mxdmvOreER0CoJMgiHCO1HbItZR6WNJs8ge4lU/rnjJFgzOoG2GjlwrNJVwdvP4lIGhKIe31r7gW0bij33Q/HGUFHxEfKMO2XC2Nk5wXub3cDkqHtJQlM0mxtR4cgMPTGCHHKxC47tSmRi+61t1pUBWqneEsWg11olo+hqDczSl9OVuKLpzYSJ+86rue6xD1z9GQ44SxRHDRCR+Al+dkPAfAjTkqyOqMUTtCJT7tI3oOfFOTqA7hTOhA26IZG/YgGA4aMposgXjWGi4QypfBMPjrjR0ckyvIJf5KYYGfp+MOqFzNTFKzsTRPAMLrZkwTdHpH3DdpmBJUZkObp92Ufl2IdFKV61ARNCfUyfGoIPYb4Lhtrk/mZwykZ9KvuxZEeE8TyOvKrz0Xf7SFt5U/W5hKeu1guOdad2/cHr8Z6FiOzNvq0BAu1+BzOKluLdzmeLb7ql9A+NX9AeeheOdpFKxqQDGiKLxrSMKh9jJkqYw/0bTu8fNXBtBvsVKhAjy3DoaqpRkQ3vFKplAZqKyM7jPhgtNvQXJlAphGLbPIJLMX1cKztqKIm4Ots8jyDKmez+Pn7+uNmRNDCKbcDziplwBMUxBk2bSlUQfkLgI2XMwq1MFx4c4yyB3p588tICE56w0I4/dtYfPnprLm7ztABbfWVq/TweGh4wzBL8cEkZdDnYC5IoIgj38SEC533wbqtHMSNIU9rU0DPIzK2NJi1I1265qpLKd1LkHH4azORVvm/mcBRxc/Bf6ClvDxi0F+X4I8yQZn+WfO+LMB8jCtuPamGbKMua2XA1khfOWZ+b2q4nSeMYk3HCl4Kvk5Hi1zQeo04eLqmRLX45uzGO5fR3SrQTKI+J0A4RIuh0g7r58RWlHH8K4n3ZRfS4OpZtEIuTlkBHESRLpcszzjLnDvD+V7Az232iYPJ7B7Cy//SK0DY4Clo4MD6yTAjwn4Ii21UOH0R35FGfJrHVf/S4DTZhWibGcpn9FFhh+/x69zg+fhgTgqoZon8TNBcwbwcB7W0lLVjLeKNiFbgrSSqzwI8tvs3iJWi2xQCVOBIt02V7wtHpvAjPxqhUFmj2IIQdZr+TsYBWJj3OXQhAP+btLk0UGAtzHh9c6Q4b1iOCuvHWPQrWvzmodc4NQbHWiKcxIQmybm6AUrQGAng1b5OgGMJ5xgg9OpCRnWoYXmEi40mjYoKKJNAAB5/RSGpzzcaZALMpw9W5qUlZrLtXotngHSZzyBjuAgHUprgZG2NrfSq1eLes37YrFExLX4Do4qfz4Vd4J6GwYQq5MLiE6pE5w2vhJli2vQVBz9WPfP781yN83FlyW4vwUR1Ot0LAETYfROBEPR7F5QwZPhMzRCeAGeIVyEdexz5AHexoNF1ApEYXgpZ7TZ0rqKe0OPcEiW4YiCN2n7xTxa9ydAYzkyQEJYllFhd9UGNL+CyOPqIbgvGyUgeneTsnlc8++cjw/2OuTaRz3906BRgykpoRHIIoihRRQZBEEFhFocdT0Jov6WSScAHwrXCluDeFd3Afl9ANsTWlsUyDvybygHTWF7TnQzNDyaZmZm5EsdC1fDRzt4mie11Zu24/cJrbYrrlGWk4RVDhE/2ptfvGwAOAMEHC5oDy3mTcD5oppmtG3rWn39PyuAL5WweDoZfOqgXhl7BpmOoHqFLQNzhUcG+OUMx31slHJvGpP7Ig2T1MUMhiR3KCtoLaG55Pnn5ahDRZi0QUFcBdSTQdWs17MJ2oSJNJfcNc0mWN0LwgCa7hu1jm8JkSZlbcqrVXkucpiu+zKHFNqYyMfLamCcVNy3AI9wDoHDOh4thPzyGGWs7wbQ0XeBekeSg7+TU3tEh3Jyub0Tghbjehq0l7/AXUO5Grzcs3DkaWXGtdq52hadIKKYKzQo06Jaag7ala6nQDHfmYFSPI2xgvAP5VzlR2uxqOYoXCcgno86ex4uXLAfGa/xe3B8dFiGyc2iprJ5wzvkwigHS7fADVAvI8+5n4XPXF2YxHMQWgDPvKuHR0icJihyAfB9QZQv2iy/jz/K2tvbqzfejmUxCR8ugJcRQP5EsLrmYU4G8PltwWmkwfGuweUQ+cY76h33/qYZIl7UGpzy58C1PQXiQJetuMQp2iKAV1H+KlTTyqGWxNngDJGiBrnLwctaPBTgWC+B53BAl6PXwe7rKbSQ6NBCligQpECv8DLOC0B45FUps+oMSJoelrQ8Pe4RMC0I+1MQwiIER+6iPAH1HiLec+XWBEwrCuUqCQCwMOWjQT0PoL1OKp/CNfnnTB3QdJ8LJPzyZ+47uRxyAdYkzHI/YkLXO7s76VAaC7hgEHfvYN/8DRTITCryMYcfaUQ6XOu9MoEIDs7L+4D8PlKy1Cz9wvFov28OpB+lA1r5xbWA3L/O+AEtocC1wB1tTK9cs4QKKNOKuEGTzl/cOF2Tf44Lf9kOkW+t+J3B8jhbYIJ5OQqPAooqdATqH4AwcS2l9LMae4VpjPJFWWn83N8zL+4zxgjgfcRz5wKkzgDE9fjO1LnURri4c6GBc/8yDA0V7k3AG7wov/0GNFqELSBeXhagialDqHCtv2vCVw4RPk830qmnVYcIg8PsjPB5nnU/LrQ3G8Z2dnbTwf6B8pO/8Ly3s+fhab8ifFv5K49e75rniZDjsg68sfdyJ4ULiFbNXQ7B4HBLPRzuNOhUBpKkjZyuIkznFMndeaKkZYD063l4mrpmHUHh1bp2BN4T6NSADpSLbAgdV+ANkjAIbcUFTRNklfQKk7rnEEwGQGwkEjMhOOgviDwQVgRv+bfeKzA4djxHWAQKHn5fFzAAfnV3EuRxgQht2kvNBRCldOTv9/6uuDkFqGNcT3NtZaw9nwR53LiP+DFbRd3i3kHtqN9D2Z3HR0e2loW4tK9pLBY9Q0gDePspIIFbSOQFmZTOtdh2IL/cdYKzhAHOEuZNoZVeLdkQKE1a4ZsBCYcrwfItvNqEugCGD9cGCn+ucHwmpKVdtSdTgagqaVr2hTsJQpjUQWjpgJiGVP0RYsmESyEIwpERexoiuktoMY8qWURpQc5Y8blHJeHXIj3KjeAgLul0cqcJFyDCBtSfO0EeJNYTNMXN6xOQ358EECnEigsgbt2vCaJ3C2KP+yYAt7SRSVfKpv/Dw6N0dHAoD4+/vbnlOLe6ejpNDJT7WZuRWBMUOAicNeGuCZpCnCXebwocH1Ww2Vy4qIXvE8rXKGCruKjipppW4Ps0YUZZwp0VIsu4dooJ7YSrQ5spdCJQ0YKxKagxuyXgPZHN6EBUBdJzAXP4WgRrV5gEtTvJhtc94XUflQCqTEm68pOwscFeG52Oa+la4zDmqqaRCxqcj9tUG0zPxRVwf6WpS+7fCSxcy1XTPQlyIRH3uQAo6+/vgXgOaIoXEGEpj2mPQkfMUlmPJXwaI0DghNUFs7PHzsKh/o6ro0NFAL+Kf1xMcTUxFZATuUplvwZRbssHvzJ+EHwdby1cZq7lZ1DGa3I58FR3QD28X9vjnwUiHdZHOeVRvua6GRSDMh4PvHLFp6C94j7SsFZhpjFLCnx3aosAmpfmy53JNFwAZZGzc2qcODLn6dejADGWkguRHMr3bwCnIT+vsCOuvCJoiJ4Xh/QQMuEiedsqgF/hQbpMiVZmj8y5ELMwwhzjC7H5C/CLD5QF5HXodP9toCxTNZ3cPxca3Ic7C3QSJk1Q6ama8igeCXUsbaWnt49IBLW4Ozt7Mo0YzAXOVr5Ggo987VqWKcdRjp+TIA93Wtg3hypey3ycjgJyIRo4dVx7p1mHKGfeHm9S9jo+OwmUvLm/LcQaHJzXu8zrLMnD37k7m2Ch5AVCAukBOaPbsyrfhpBCAJAhwUJ78SKH87RdwITzBgxBQ33xc+B9ka4JHElas+2raGgykSrlLe5bTn7EMNSq3uGqZS0dyYRrAogqHOm/iTDJ4bR4IXhy4UM7RO2bhBLlYTU1O3tj7UqXCOtwfy8dFqbRm0In4vcuk/Y5xREud5V3uhQLKfM2awJi1p0C8yuwpwo0pQeT1QHhkrdDK54Vrh3a02zPW6H812i8dC2otempcIYgOUhnqTk646ycum0s9gnQjrkmADEnpkwyKlCGwDbkCBACmEcIGMZhDuUI4g4h4Tgxh8DgPenoikO4HEpNN+2FMRkCFjE8jASM9P/jo8I8KxLDnLLZEjFPk6DJIfLCNUGRZBuAHqLgqF+TIAii6pT2WaApXSD8294Vz01xAATK1u6utJQdBRJuFIxycv6xtSl6dAbRrm1ty3PGdK33Od3w7hSXp28O25l3AGlZcrUyEa9wAc0MDODvjuD1eG8KUFMTRUX+J9Gc5R14KgDzNf+CoZkyjRR3EljF3P2GoTR9Smf+qppu/eE0AFmnNVg0VDRWIC4nFns2QSKkw4TmJAwsfuEkNePe0yaOpwvxmhZjwsXz1NvivWsvePmKXhz3OA9zFqCekZ85FcFc/MUz4eQ4sbWl4VAmpWEuSwOI62kQDIqm0UkoBNQ1FQNFsXat+wPhpXeYjvsH+7ZXiLIRnHjHNs5SzTfajl67ZRZk6YOz9nI0lz2nh9zlEHmYf6Rjl2oeJU0qjU755f52T5zctYPFISgNXQPeIS64etLNadTBzY3ioYCgTb/XtXBRMhscDnwL8vs6WHmK+1ZGXsDyin+4BmgrX0O0DlENXMDUICtWGzgS/X1cq9CcW51gECg5xHMImTqQlatoXB3vURbSJnpoMF4upYP/a5jFBRjgQkphi16kkwPy+rXyyvzOCkQpncfvLJxPhiYB0sbIBVgeWetWwmXVME1OwuXw8MCFo97tHx3a9LMJkCJcDvX2BIzYi/rlTNLkzgptYUmfAhkyy5J5tjyrvGa+UI8ybmO7WRo47k9wBQas7MU1wNMty5FDJ1pxeiweGqAYUzUXg+5cK/kW9y3BW746G0SE4sql7hy4cQGXg2Mamiod5JW7NsECgML4M8iJMoNAHtcmRDb5G/OKmAM5JdOXAgDhEo5Q5vRzJGLC5fnGIC/OGh+n137FkRdpl3E6Oc+pFDzhH/c51J/bAZxVHVHMFXU3OCUd6tUkPE7TYqxllU9jA2fAyXkQRuznMr+Dg7S/u6fnwEgHoFynlaMB8vqj+ocL9b8JKjgLaI2pFY7ncObXGYw+Kg6/Jufv60IWucaxlqdBvpjTU6jGIV2SibSjrTt1GDlY2ZrQT+EMD1wzl8Op7cZ7IQCXSTuK1eTyMDhDl4pnf3Vo668oTK1A7QwWcSw3c8GgbcwpxNQhBEw4Jqx1F2/NIVyIak8FcnH4hYCx0OBFQHwLa+9UJsWPOLhAfGg0OSBUYhobsyE/kCoETi546tpIQ5LeXMSTM9OpKF8T5ARG+DhCs1WGIh1cgMWxumOiOeTvDZ8KQll9kNY/Dk8Y/Jhu3t3dVb2LGbUG/mm1XVY+/PjyoDEh0uoMYEk7QsyxqIs6hsvLTSdSgYLQraFxelZsd1k8L0lRHnlb0DOWzwAe1aXMH1VfddSjp+L+0S553nU4J/UjxoQJZU6VeN2tlPAv8jKUFO+5Al0FbqtQy0uvXWmTv5VDOLIXuosE5eqptAHpsAwBGsjaGCiSOBGKKlYBgcIfzcSfFTCQVcukDh6UMHXnAOHmzFcXLvVnz94FDFeA0RjOKRU76QntotwGYFPXWRKU50j50SNHU5EHSYVTNHNIeS+/J0B6cY37gJOIpw6F3HICou5cDb/cK88SHY2QM1dAdyHsAtrK4xUpHmpQROWEV8yggcF+a1bMSUWyd3u7+3YFbPy2kVKqYERf5Jm3Y1P5WwBahVsTSrqHYXOgPREwBlYGpWU4JE21I2kTxaIRDn/O7PV3jpciQAvR+FUhhFhczSmcaVK8J23d89wqosJYUQhp9/GiA9jrojy0nxy4RRRaXoqPY1mWU7fKr/dcI2al5HqIHK0cckZfgi6VBz6xM4jMEdYCuFPG53TFBUQangT0STQe5Ip4KlErCd53gtYmxBAklrkg929BUejvCnUm8FkeoQ/i6tSTZFGYQaKVjxEERm3uQstBCESPZyq+CRXysYvFj7AurNwhnORhYQyB2V8OuaBBgwmgXvjX63cSEB4cU+umeDlTookgUEKo8BwuFzSdGLkVXrkRhCocHOzLz3F3wLZyvetWz8jeISCEhQvsMt2WECn8XFiXrg7BrNEu+XOEBs88N0Hk3Z4yAPYoT3E1WsDfwW7lkZeNa14egDoCtIM5nvWKRWr2gTCCyTndyC+y8xOV5PQrz3rnWYeIRouxCC6cCQMc94VDfgaFeznk5NfyVz4c+5Lzjd2Rf6sM5bsAaqqsDOJjbh7M3vi9Oe4zd0YoqfEsQEnCvRFEKR0C6dGAjgP3CwGTOyAW7wD4BDEotjlPv3hvDe/FLJ0TkhOM55eXw+MDukKghclkVzmfXfL4ASFcgDCR4n097ElAMieFDYFwVuiUVjAn4HV/nfb29tOO3Obmru1wVqkNE/v7e0SwsE2p5W0DVAhb93lewJuUv9UUAqJZWZUctGEzgXQUlnzkwXsCGvsVLkjb49Yhyhc04PRQPgfE+Jw57q2xinckXdzXorUgp5EAi8KPHNHCheCSre9CQ86ETtGZRO1agkiZdgvX/qYET7r4Uxg+yuYZlGB1Le5bgAftiOO+LUAJDUnKo/RplYhCNEEn/xZGMwD50TCtxmiF85Ly3qeI/dld2cO0NSxpQMQmLNwFcC8fc/xFWjEzgLN0rRx2McIEzL8AT98CFuEojxw0VNxb8lZm/DxyDMrViaes89kBdnbcdI5bZ9Y6BPPmOGwSSpHO0eFhWltbS8f7+2lrc1PCZN+wxlqhPQkWqxfCw6rXnk4Ik1zAADx3ypOyRT3b6sq7HsUjLtHlCEFcY2L3MvC2KfBl6VTT83Aeydq3VkYgyhD4IgRVtdTwisxqYOX3pHkqXBXysoDHnEY6JJsJ5zIEHxADKD/vwat9VCw+xyHgFzMysvTyq4w8mJZRpBdah5x9ARJ7xd7zrsyThDChyuDlPdAyrwowHNbCVUXd9w1Z5g4QQlYBR4lc52IYIbYQ7hCaS4ALGF2Lpo56h8uowJ8LiMb39P3ehRfah4/p5PdWzqL8xK0LlCCg3J9w4U4Eva7ipgQYC1dn1u8EFEdufw8B4uYcJhFVxBQ6LD5iFmsomlqozqz1dnoTAD0QuVujXt+qg3M8YPhZo6NNFuWw3PFvOf03CBTi5u1RyY/2s/cWvQUhfIBoTytScf+m4HHa49EEbtq48zBi2AK3zThWGKUXbypMrjLib++oA/FPaqeoi2Ub6eoPPsTFX4aPyrviXlmUf987ZJm3GiMKfgJEuJMItWUWGcM7cGf4UF38Wjj9tK5y0BoE59oLeUCc8R6/cFUI4RK4ImwuREKDwUUdPD2H+nMd/L1fvysghHJBFM8wjd+LgIuyUicOgbYzWmVmcJQCi+YIm7dhEzQxbh3ycgBl/fD3zgYf0GtjOdYW7l8Jo3jO9O5MEMgBlCN3ocXm09nmivABJYOUeTkU+eoSDlxw9RbH43QIejgrtJi0zfHWsFRz+i1I0ASJ3enGXzWk0QD5i7jvELZTEnWo1FhZF3ffL9QZpf5ch0BEEG1OMPYsTOYCJRcy+EJUufOXvPdbHiAwCL6Sbit9+bUCV/1ceyne89/yV5qFtpK7PG5Afv+bhmC+CkMV96aHCAdHqhN1OaZuwsHO9k46kFkUg94mGM7IG3QGZ9VcSJaiCDuG5byIAXVcUY96uErdCnA6ODtU83Eh5q4oI6+/R/aAviPByMv9OkPwRQmKV9BsFTzcienxLlwdzO8MaZwAHclFSbb+WhAFCdcAeQNFwXLXCU54VYEckaUgcEGDgIl7XADCRSzjxMuzuh22ENSZDolPNI8KcZG2vWoBPSfywrcLIJhU8Di6oUBnvYdyIRMmVS1BgdmsrdJVwbWLqvbRCXIGy+sVEM9HmBy6tbqqDt29Pbr3k+OOVO+jY/+A2WtdwQmDiWflUnp0XJIGFFoCuK+W3++NoeyvBPxivRCOcsTAuMej7ahLUUfiEwcc80w4uW4FshMfKHvuBK02kAC0tGhrKwUmIVd3Vr6aK7WCkyGn9ehgAPNXInaxMDlvFOU6BSIe9HYss/UYXOvRSFG+4D+e3Qkvck2pW/s2QHsa7s5WQkpmhcyA57pfgBB7FigRVUKrYTqkTdK8Pws0S+nTwYmwKAuEqHRwPEOQMEBARYARvuWCSLiPd+7nAo00S0Iq76l3KXAivSaIdIEWs7whnCSI1Dp2RTN5LWaDrRAmB/uH1MqwcHC4n47sIB0L2gZvopkA1CHqHHXL6ST8TaBl4XL/UsAofDh+imJEWDa42gfU7eUJcMrrOpCcueL520CUP6ATP1SBMGU4qyd0W9Co19tu3xjIPnffF1S71jzlPKe4z99/S6gj9jcNob0E8yNc/IQ7ylEyvQuYkpGNEYrGYy1MOJ5tSpz3lqan5WtghE5pLjaL1AGCcQIsHeG1zWWEBESZOsFJ79rBFwxy1u3h0X7a3dlO2zubaX1tPR3tq3wSNvt7B3p3gIQq4pwMQeTWoxcOjSH2u+Sg6hnU6xRCODTB0Ab93setcm2GqOaiGRvA26nqWvDdyflEOElotJWlI3ganpbfGw0qruHuUPqW2gt92XRmeVnIzlkb0KyEJ1iPfnHEbaUj913A41OKoiR5L9IEZ3nfBCfHcwY9KV3gTXrIJsgFjFJTw4hodY0G5hoCBheNx31Ay49wFpaX7iJ9X+8gRlBWTcST98qdgDeed+cwURZcHZr8WqBXh9JGlpdX0sHefurq7k4HB4dpdWU1ra5uiOh6pK0cmF+9SUJTifrXoYWX2js0qKCBFi0UQahjBSftycq/lB4RzsIKFFPCWDeRroA38b4JIlwzkFe4gCytLO+AvDzfN3QqK9lFlmEuE/TEqrUgTOziURBpeDqe1reFNsHUhqBWJp5L/r5zhTsjOE8L8GPxPHwl7VOESCNRF8THWEuMt8TAbg74M2BpBKlkGHPJixxlqPpVnwPI0ndWl64E5W0ajPtHjxxwmoBB6GH/K4A90+ABJwqOGkQeZV7n0t72XlpZXlKHd5R6heu+3m4TNPdv30k97A+R1rUv4WK2tuKEC80tzz+ETQ5N7Rf1bJXFnhzsXaGd5FARKIUWE+mUgMZJOXHEV9vr12/r9FbemwAkW0sP/+jDo9+OZxx0VNxnNBx1AfL2zP3zmaFWPPvN83b/diAd0oWWPRy4DfRm1XF/XUmyyLoCEZardakK3NROAOmgxYABNJlwzaHbwWt7CuRIagIqHC6HiNPE3ED9E5VAPY0cGoVJBwETBJkTZh14h3DBGRN7t1e8C+Kwx8qzjc3oJpwD8biPcFm+YhgXMMVzAxCnE1A2IM8zFzJNUJbXy4wLIO7a2mq6c+dOWl9ZTt093elw/zC9eP4svXgxl3Z2t9KBTCR2OVuVGoA0oizGoIULMAEkRsNRBsIBHesp7xxnUfYcWn6FyYkwycNwz3oX2jPA4tQqAY25f/l8ElTeF82c5xtw2rRy/r49y/b06uB5tkptq27fFMi3R/HyndmdhEvAKehpAeFwvhpYzYCDyXMXcCKjNyAX8Di887R9tD3uPY4Lm+a0rdEbBMZvAiDmioAhb9NgKJtrMu48XFOdW8xVhNWvhfOZoIhX+gO59sJ4AdCUtoGK4uXq8F4QZa47NJ4Yt+HenfIX429sbFjZe3v70uDgUOpWm6yuLsutpONDX8tCUyJEwjVBCBhcCBMAOggXQBVwOVhPX9w3QdQ90vJn5UH9SjS2gPe5SUvieVwP4/5ngcjf4p4xTl07zcHKwl9RpsK3uJ4EzZlHu0CDndiGIITqQXtSO7eyNRBuxY7hmvKphm+HeB9l0bVeQaD0A5nt70vo5B9pANGYVQDx7h95nBXqErbeW9aFUmhMVX/83B8wQm1BlpZu68UPQVF/F+WAofVkLgjSS1ziA0cPFgTIc1zjPoBi4+XO34cm0MmdBoeH+6lHmkpPT4/MoN40ODCUBvp7VSaZSbs7HqYYIG0ChEiToMlphfd5GH/n923pGs5KyNPJ74G4t3oqHkectte9fAbDlDfaH6Fj0CpLtTARr+4PtPu0QyehkvtDk+H8mcKUdTwN4AEzfTK8AE3ly4P4vYeq4zUg569oQxyaCC6icA0H5GURHXnikZhnxpXMrUmEYL+6fxk5wgR7NjVEQFkJhAiNVjKGA+977HoSUM664KhDjhjA8mqLE/WJhvWriwAvZ1N1QgDlZYdQ48ApwKaypRH4e3csPrOxmGKmA2ebiQWhIudp5vfgDb4zp5/cKbY76lw4C1c4B9VKSZ2TCUH+7AV6+fJFWl58mZaWF9PS6lJ6Nnc/ra8vSahsUfO0L8Gzu7OXXh96vXJNBKBsUd/TICdO6oLw0g8V8/e6z5msWnf3A/J7IGgoCY/gknNkYsZIoVuOIDQ/vmoCo2rT4nQf+ZwVwI3HaCHXIIRGLjy4D1cHYVRJuMt5z9Otpt0E0YkR91iOA7JYLGDkVYQJ8HpWUw4cn6X+5BEOoB3N3KEtMxdAOGlFWYTuasMBLhCKhxbgUaCXl0XZHDHNUFaCMDYkpPA9Lcdz0eStdPKyfRcIoXJSWk6k7QRQgpe5VdkC6g0Ds5UCJm+8ws+ey3z88O+SCM2vFad6n0PgKN7nrjO8tuMQ9nckNHZ3Uy/aSl9vGhsfT9NTU+n89JQN3Pb29qSDg6O0tbFZxCuhUx55/vE+cJELoMZwrXqHMC4hcBVCpVm4tLdbnv73DU10nmuf3wXKtPNre34BIWCCxk+Ds+IleK/OM7l//V0JaOO6wDIAjZYHppJNSMQr3nkGr2Wf09eD2NydHZoIBGTR858VTkJw1CvCmOtAlCWQVj09FzD1tvEG4+rPFANH8ubMv8wzz9viFes06gImrn5baiOK3bovNZNO4PGAzY0tm/3p6e5JvRIqaFfbW9tpc3MzdUmj6evvl0nUp/e67/PvDTUBbe/losxeTqAocusdDqgIXF3Cv7zapQJ5/JPAw5XtyPNp41ZnSbcTNMXNhcp3SRsoee6UhlU2jtMz5mfBSLPu2oEi5M4jtzvkfMj6EDaUXxpMqYZG49hLu3MoKxpwbJvWgllZB2G7YBXuNNcZKKhDFJDyWjyu9ua7Q6RtI+OFHxA4yCEn1nbwUlUFRDsjBEMhyPyENs81wjLAG4O8NnNUZBkChjC+GIyw/nyaA/JrOOp9JI1lZ2vLeljS5aiEI9kRa+traVP+AGMrvRIqimXPTeBpci08CmhqYtTkKE8dok7E8zDtrh63ua2q5YFucmb/tuDpeqJN99FOAfH+u0B7Gt89zYBKx1o44GTe9PfhmgDa8nJ6esgbXZivLhmNKzZUznwkqOaU8zEVZhB6CkcoGtoGduQCMZ5ZO+BrW/TFRdzneRCn+1y3ffaT3bassejR1RzvFM5s9DeAKIcRpK5WZsorxz2QCxGxsf4UUmUwuxxk1bIM/AaRe3zGbWoBC2j11jSmbh1H4fzZVu+CXRMwfj0+8vSCgEPInOaA/Gp/yhsM7O3upeXFJTOLDvfYxZxsPIUVuFvbW2llcdkWyFl8/ju4Jqi/Ax/UvYoXDxDlA7mOv7LsQPXeBXjeTgGczdtKX6pZrHXBgbO4PwlOet/UpnW/0/LIhU8dKphppcE1XBXIu0sdu24qYxunwSkosHTDnYavPKy70g9wrioAhoZJcoC5WwICc8ciEwa/cAD+EgYmEES+ipOnFSF72Z7fJY1HrkdSIu5VFQsHRIrGqDawJ7+WK5BN+mcQMLlUBhAmnkPp6vWG+QCRpF0NWoj2OFGeACduNyrzNuG+3kZRHvcnEW7czwVIfLbEidWETAadiNTjZvHIwJOVQMIdp4XF+bS8tJp2dvetI+jqSamvp1dt1ivTZ4Capd7ebjunZXNzKx0dHFXq2QksqyKvHCplCagl6Lj0OgZhVsJnEOEq+MnuSyjTCXyV4ZvTBk56l5cNx3MMvNchwoTLoVMcwPmLfDyvHKppmo/5B9SyaYf2JH9jkAk8L5XYQ54lo/n5sioTjGx3TYgpa0QYmNec7gmJMw3ITCZfhYgjb78HoWWa+Lur5uPPLqVN4ynAynaCkGkTcq30S3c2gJAocxkvTMA60MjuHDdcwiwK08gc90VY/cqVTFJZB5NtEfB3LkRyF5D7kYfN5oAfCZf1tQ1ro5GREW9nVWbvwM2hPQkT1q5g2p6TY52Lrb61vU/EqrvO4PWpQtQ1IC+zg6fpYar5uB/xwQeaXZkQ6RZ3dm/P5WuDyKs9TwfaMNLpFKYTOC234yP3K8vowLumOFU46X1R1izdenLxzNXu5fLwnaBe1m8Dxm1eACrKtQSYEeEQggImcjOkmSBKUFrFHeEZjwnk5y5UWPLxNRWYQDEwWlefKY+HrQgJK4+XNQRMhGn5FeG7IEqVjOQrqNODhdDVQtSr0wIImrzs0gJ/zog6g7wOvAoX0BIwJmQKP7txF2k6Q7W87b7u4l0OEi/Fja+buXT5Spo6P2mC+VwPtT6WSbQnYdIjoXKYxsbH0sjYiHUEbEpcWVopGK0jUmpAOMexT8Fb1uaiaFZWAeWxuuglfoGrersHPkpcuLPIFQf4vb03L5UlMlc1LM8OQD1zoRL3npeD06C7eD4J8veRTisPPSolvy+grFtAe/rWwahO1kEVfqRDSNghXCQTfAsvNJlOTWU8CU6rM9DCMmFbyLLfAiDAVrEJA8NylxegWhjMFU+PShUMroci+dY7G5Oxe8yjYqmxPXt69QYt7vQi7vH39PN7mDCHeD7WOwQHyeYOoH58HB2NzRuc8YgA8sOF0CvzD8iRHeXOvAzy+oTmkkMpXLz39PBcESq4KLsStjUpvFYpbV0MZXPn9x4fBzqZseNMDjQTBLq90zOzQ30S6K9fH9j+KZLmun8gU2hjPT168Cjtbu2p6j32LhzQ2oldccqb8us9mlIQv7siDJEBGMTKSoJePwcP7fhwP0unFVG1sf1ZxLdlLOaXO6+77ov0yQd+zuRGCyKPXOjA/PhzjXGtk8DpnLwzKNqiCaKt3IUfN00uwOvmnanj0arIK8WlnaHf0vHsfuwyx7U638w5rjyfqENbXd4QJMCUeOEALn4bCZcZBAMrmhwtRA/uvXggwIVKpFWmjReuvlSmLkEjbl04OOTElZenU3jPkxRj0NljQOLFuwbnwI0/RJwS8vsSWj1DmUhHoB64EDAhZIyZzBX38m9dWw6ij0FcetloAwfHRVl+eVhY8tje3rI1LHyojHS7e/psF/OO/Ii3tb6ednd21C5daUP3Dx8+sKMqIdocmjEgUB68tYsg7/WDWVvPRkPgvGyZVpkNRPQSIBwhqtqac1yJ2XVFI8I5HkoX4M8lXby2b3j44VF52Hp71dOoQ92P+FHPHAjVCmoP+qe8cvpx/zNCQzEaAUHBwC7OLIWibvg7nJ7QWej3NIjWbEEkyiW/D3D/4iGwZeDCw+4sTClMcD4uQgCcPwfEOxzeHrdaNBozGu/ISczu60AsM9vs6o6D38Erjmd671yryh2Q31eh0bMNOsWnXtSj6kqiidW7wTCenzvo0AVMlSn8yjOChnfgRbWv9JZFGgq7vLyclpYW7fMexzYw25V6JVxGBkesj7CBbP2NDo2YJrO2vCJB40IHKPP2a5ujbRQWWUdPH0zMNe/5wz8g0o90ASlW9qyQVndb4az7Q/CgKuVVbDGsAWl5A5R5RPnt0hFCa8nLFnwQEO14KoSwQWNipip3il62V+TXnGanvPJicQv/kBzhccZHqg7hzIEv4cjjRX6edjNtVt2bgGHRM/ICAVYg+YHjri5fRVdeJQDkfAaEiO7KwjqgmVBRZohwOeCfQylN/Z3nHWl6eWiAEDYs5GJ5Ok/hbDZKV8XSM87TYpSIz0Si/luaVn75Ffl0ctRFuVo6ELZ8W+9Ak6VduAD8O+E/C9YIES+PbwLmCHNCZYj3EI4Rjz21XJUICuYWd5eb8VQTFYLDm1jHwglx4IF1LH19/Wlm9kLqH+hL/YMDwqXqJQnMytzDI5lE25tU34RBgLJoBMuL8nEvBkLAWDQ8lAj3doi5SQVvV9e4PJCVv6gsLWCz7QXucjrJwYROce9pFLcF+Me43JN2bwLyjXdOb2Ui+X1AhAlnB5FnYO+tLNSPUkFFpSvBwzSDp63U7D6cdYpCn9GzfKDR4DHT5jATCxx2qi/+7koTrlPYNwf4Litw1TnkmeYZu5AJhuU9vh7Gma1aSIgiXBM0vbO05AdyAwEh3BiPQYCUfxbDfiEi0rJ4rbKVUH/uBOSj6NJ4Il+PiwvTBciFSx0og8/u+H2diNzPXaSduzKeazEc7dASOMU4A3xZhoOQy7I583o4YHRsLO0d7qa9vR35HZlZxGzQ7u6O0jm0Xc07Njt0oHwO0t7BrgTRtqVhDGJpkViZR/j5Vw8kzPTrfKwKyNnBVwiSYvsCKDBhI+x6WiUYnQnvwJECVt8St6xLME8AwtDig7igY75/cQpQBuLUywKU6Xm4cED4xxVtx5ZnRFqFv5elCrSTu3jXFIbfSINr1ZGP7Va2ZyCuzQAPNW3boR0Cgs+iTkA8l2V1qD+XUIxPxvs8sbMAwcMBMF4T1NMNwmkUJnrONRzTCuRn0tnyiooTlhAUHsLwK4QN8J44bwrE86vfWBkbkglhkguYejhehSChEWLToA8mli7Ama0K9TTDhCDtUqOhl5I/TKc0cK5deNk8D1/hy5T/voTK1saaCZPhoWEjzvW1VZtedtDz+nrq6e21nc+MsQAutNxxj2mDA0KbcW0EPxc0Vi6EisC+AlCoOlzLsaEShwBtTMXrWwXqgiSAj3cxnlAFnj2800v5Ph+kDciZhPchJOK5Dt4GHie/z6FeoiZoilem15xCK4pdywf18cY7OFtAZ8DVXZUPSz/qZzhHRGVhKsFr0FTuHFqdLdeTEjIGLwLEfe5ssVVxPQmi4HWBUodAEEC6OfCYuxAg9efTIMcN96fgqgWE80HEMkJeRjc/8sTy++ayee8Vmo2nEc7fl2kGDnn2vDyOfotyuZBxcAFjwkVeLHxjcHZdgmVja0PC6dA0E4TK+sa6wnalwf4+ywNNZgjTSAx2eBhCoDOE0AAk6k2o7O8fKC2EkQsbXLtAoT45XiSQWu/eFMq0nBZKoUA96iZLJ4h4TUIFAD85EwaEgD0LdGJOT1edDm1buE5gdSw0NeJEubwDLsuOZQHU/QPwi7r6e9JrD9epzFWQLLALhbOClVB7bAHhmoRC7ldnOgoTjZAXLEcYrz2ImwRc7b4tL/eP8taFSNPqV4DweR3jlnD1sAFRVsLm4bkvNY72+gLxzhuH6VwSgKFKBgsXWg1AnvXGc78qweIXROTPaDBcvVz2iRNlBYoxRSyA/hUj7exsp9WVZTtMe3trJ+3t76fh4dF08eJFmUrDMoV2bIwMU2tv7yAtL66kg120lsJ0keOD/PHsGoz8BZSHkqrE6UjC6FDx/ZXXy8OFA/L7si5dKn+0fZF065oDNGRf/bO4Hj7wkp+SFhDlDOA5cHgShMCItM8EmOTmivJYvDPGFU7g73A8h3O+IV38Q1CUebjDJHMNBAf9+LPjJPzrkIfxPMowneKUUL6LFFqMQbymuME8OHqiABrf3IkZqoit9D2suTah4e+rV8+jFAyeDhCCwsLoJ+IUWdk17s8KZdzOEd80TYc8EvhDwHAtcdkJmoRKXMP5c9XPTSU5no0Yvbn7+3rTzNRUeuvmzTQ+PppmJVDef/8H6dq1a3p7bCYS+4kY6N3f3U+L84vmKIZS8pqYAPNyRf4At/akpmC8ZlfpRL5l+5ThO4LKS5nzoEX0FlhecsxjBUQeAfXnThD0c1L4EKC56wStdOxCOKVNSc2/Ux5lGZqcheC+xbUOeTmqgqF8LnQIg5Zf4epQ0luncno5ToL2VBuAcp+AQ4M6kmH6JsHh4dxRtnAl8OAeZeHLtEsBU4Xcq6nBQygCVYFkt40Q+RMtnD9Xiar093dVII1woNudazBoV7g8LYgXx1M1nsc5G0QZqTNpHYopvvnmmzQ/P5/OT51P09PTdhYLYy6MtywsvEqLiwtSq7slbMYtWz4az7R0r5lCPs7ioDQpM2VsKJOVWj9sckRIqRSt8piwMIERdbbQfmsJltAKIjipnawstbjGMJStGN8BEAxnMVWMeQtXh7PEb4MY/6slV+YRDvD7kunL9xHW3xX+MjNdKwrHszs7RCqe2Y9HlDNCWTZ7anD6jTJUwJ9FR7KtFCBn1ibG7QTeEzqEICHNulCJgnrS/MT7/N7DFXfmWvGUXj3NYJo6ED4I+SQ4qZ5lOUrI04z70pm3rm6KNIGa3ZzpKiIOxhFOGksgTU/XcQFA1sYvcmKT1h+raO2j6qRY3OP034LxiYm0u72T5l8tpI3tLRMWPX099rXC3oGeNDg0mAYGBtPY2Ki0Hb7hfGTaDoD5xOCrEi3KFMKvBlndDw/27aNo4QOtQC4ZyXSA9gCWV8bTkbenXeZZtg+BEcbNgqDevi06a2j3byVMBJGWXWkPa/nOUM8bARIzr/6uLKMJF/GDTWpkzlBROMLZLFDmd1aoCrYSIv+TErR8i3uDuoCpA20WDRq9fx2q01lIUDIqHgVe2AAvZF5QCCP83Lmt6ANLeqdLnkQ+WEwy8expOkRR87oh/KIOmbfln7v8XR2IHoTLvQM3rYcC6s91CM0ldwihMrVwxtjHKhQMbEv5C1cAuKqWyXHK9fzkZJo4P5lGRkdTX68P0LKTmkqOSphwoPbGxrrt2RoeHrYxliH5bW6tpQcP7tmalxZuSNEaAteOJLWcDfgyUBz552MeXkTi8S4cZVbaemdtY/FKIDQdcRuonD71nqVhrhB+RTLhHyZNDjznNJPffxdwGg6Hjxeoln0LolxVPimf7T29hZyjs0y/EzBgDf8QHs0ljsRsuRrEQC9QLf9JOPF3EcaLlku87wmaCnJSwerhkXkgE3y6xC6ezVXLmgtECDJLxhrCXSkMudJ7RhyuEScvB1eilI1dJuzhuMbALLMo+za74gTtcXLwUCE6zOI2575VILZSabmAVmh5xb09I2wKd06C5pzKhCveeoK6NwLV/YgEx6C0E45F2NveTuvL6zJbdm39ys72rplIh3y0TI49Q5vrG7YC1ypNcuCwEGC5uQFYe1DuYwmWvV2lgxru8fJ2ajodsILjDvTIercAbknF2zZ7IYg28P041XdNUA/jbay6ZALxJMjDOiNHh5jVq1Ahs2oKopxV4VaHKA9BcKfVCYES6eXpnpRHHXK+y6EsC2nl9w5FO1PAqjPiyAKeDB4n0iqjcROuhChAXpCyAhQwrjSUENTjYUu1kEp6+ToJRL1qQd6DR1uEkMnryG08RtlovBYDCar+dmvAPWVjFWuUL3/vgAeONOJlW6BGyIXLWSDyxuwoy+/Cj6QoI2G2tiRU1tdtoPZQptGBBAtHJwBsUORD8f19fWl6eioNDwxXilvBjWlOagt/ErDKV0JLWo4J8qJAfk/cuC/fBdCetEvNuyMQ32jB8F6FKKNreaVfQLQnkJclDwPUBUUd8nSA3HyKeIRxV7yoQDW/nOZyaKpjHSK/eh3yMlbKm2kvodHYmEybdhPjNNUykFbgLvLsasu8A6PmEWtROkKl8ILIC+TkhXG/QLq/owi4SAPh0l00DhWzMBWzi/BOkAGenvxMGBWeArLEQdhR34hXFKcFnkaZD8EiXYDw7vfaTIj+/n75enj3tzt7rkL41d9RgHBVQLjw9+bgQgQYHR2xsmMKUdY9aSmcHgeAAzYeYr5wmDaHaoNjBnFft7SLU/IHVwril9dpn7SzQZW8fYB8jA4wmpBfjO10gqLjN1BrVIRXWUau+AtzRbpBc2cZNyFc3tZNUH/P/UnrZcrw7WlGOlFGL3fpHPwaYeOaA3WL+pFODrlgzNNoSgfI/cvwOHjQnft5Gu4k2My3AUK4BCHkGURhaUzA68z7CFNkoDvi564OeboBXd1KV44lKRXEhDSVK4pn8YM46wKxnnT9OdImftSFMOECHFmlH1faJ56JCg4OD7jxepaj9ISLtImA8+dmKBI1ALHeW3TrHgfIxwZ9cZaSoign8+fK0QUtsHcSLIev0+7WRnr67JHMk22ldJw29TwlTWTmwnlpMjs2gzM5eT4NDIyY0OH4hIPDXTPvnr+cS8vLS25e4Yo6BQM4uACjVEx1I4y2txFS7EuiXpTO38cwEQUkeusYBO49ETN5cpcDUcOf/USkx8yXl8fDVIFcSZ+MhZ9iXKpCXx2AdqtqHKULaHoXrg7Wkck5U3oH6zUKqJbJ6xR+3radyp0LDoD887A850IvL19TWQH8w1m7tzQYd+zFyh1+1VJkkPcklp65MgPKiguGrENemUrF4opUy8ZOCIOzwtv7CFkCfmUDR9GpTDVsLsC4zZPK74G8nnWIuPU4kb4xS+vda5kSu2lrc8PC2xm90mBQqpyIPFQImXyVqp8oEg5/nJgERpU4gQmOxAwIkmBhH9fhMAhnTPKXoWjFORYj70tILC8upicPHqQvP/ss/cWf/Vn60z/5n+xYBMLubG/bJkNwicbC6fxbO9umnZD34OCAtUdvb68tmeeD8Wps/r2tDG8l7krholJaW8pPjL6zzfGWfFy+sPeFD7YQcEsYW2sTToLINY8iqW8BlMucpdPugq64B5nxfBZ4k7A5EA8XmozRsOEAGi7LVIVqmSNMieezQ56+1fs7QJSlkwvgUDUjzHCKWjjoqOzJgaho7gKiMXOI+PjG1VyGHO4Z5Au/moyoFBbgGfXctQJ/Z5VSxCYhEUIgilYVOq5C58D705z1OLqCJmjD5ctxev7kSbr7zdfpaG+3KM+xlbWnRw4aQkbgL1v1CGeiQn5Kq3QhVgDKKj8c73hW99wlZ4eNK+Dx3qHMjYO0Lsafe/JI+X+Tvvz0s/TrX/7Krg/v3kmvnj1N2+sr6XCP8RLOtu21E/l7e3rTtavX0vTMTOqVrclRlcz8cO3rlcbCmAurcgcH09DwoDGFam8lK9u7bHdrS9qZZ7QH+R0fHtliO3sgtuoBbvjgeB1qTXEiVGgtS6pFcyZghC4WCBbOcMk7c5TVNZxOEPSVg5W/8I/7pnBA/j4Px9U7G57dle8glIDTEXJS+QPOEub7gqhHVzREtUH8PoBbHJFwuWCog0fjJ5yDx4tG9YZ1f0dkXHPZcBJC3MwgDhUppDqNJZeX3eqkx6K+9sx9PJuAqEGk0wnAD+8td8VnAxwLyV4+fy4tYSE9efaMN3JoYqqnytrVy5m/rm0pcrIzYwiCOhmquRxL5SWG5CQ49BqHkoMQeS1T60Amy4aExHMJi4f376bbt75Kn3/66/T1l1+m50+fpfkXz6WBbCrZY/vCQT8fJVPvyCK3/n4+DCeNoa/P1qxQgN3DPTuOEjMCLQUNZUfaDmYSs0YDAwMm5A72Dwu7HfqwZAy8jbw9W+0l6UhQ9hpt727ZObsmFFsQ4dQe8s5d6Gotl70raaeIX4At6Vddcl/aOacDgHZr5S1gtog6NaUJNPkBnfxPh1yA2KMETKHJFVDlrdL/20IbrrK8fhMQ+Rk3c9+Eq07+IOMk8HjRWO7KCvrV39Oojsj8/rTKq3mMKWzjY1EW0kOVxuXCopVtB6gTXw4hYBqd8kAbYRxIv2L6o7Qt82JzbTVtb65aOczmDOEnIkaYwNomMFRuO0NGDhFlpit3skTYY3MkTWRvczutLi6nV0+fp4f37qZbn3+Vvvj00/TN11+luUcP08KrF2l3e1PaBRqM6nJ4YEc88DXDbnnY4Lae+QSnMkr7R/syd7bsgGwO02bXMgLj4OBYzxNWji6O7QeX0lbOn59Kly9fTbsSZttbm+Zf0r3qbPeBa796O3epXAdp/uULOyzq4f37tjWAsrQYy3BoEey5I/C+cGhzuWsJHOXNGA2kFcEpWi6UcPYJUtNcHJzeyucmcDotHUAdviuDkhZnHNnMSwaeB2mX6Zf5hvnUGeqD0jGQG2k0Ae9Oel8ft6lDHjfwIo0sr4CIWlLdBt6KsCdleDJyT3pXhU6Cqp5+lEWls2t1RI8pR787SVjUIerPNcfFWQiHXCyOMmbMA8GyJ82F9SBeVtKQ0zuJQV0lXFRXM2P0ByNz9OKBmI5zZVcWV9LTp3Ppwd0H6fPPP0+//vWv0q0vPk+PxZgvns+JWTdkvkgL6ZP2MdAn4YGZRR4MaKsYIoCe3h5pHb74DU3KVuCKzY5eH6Z1xn9k8phGiomys5eePn6SbklQcS0Fe7fiddnMzPbOtkynvtTb3/xVRNNwra7u/L5L2spuevzwQVqYf6GyP7PZJgaQS3pCHOhPj+eUBo7mtLG/Dq4NWmk1A6/DBaAFUYaWk8SpM2NAhPn+oMw3GB4/0BoCo053POO+TTmiXiEYIu83TasTfuqQp+3fbm6nl0qguI/nk8AITc6BhMMFNGT2BlAvgzeEI78TdHqVC5IAb1/yoME9XYLFfQ48sRJ0T70+hxIxZgE+9/f2bUYEDUUvKJ09296Z7T0b32DPzuMHj6R93ElffPbr9Pmvf5G+/vxTCZXbaeGlzBmZIr3SOAYG+tPw6EAakRsc7rfxEQQxg7/khaDa390zQdEt7cAOwj7ckWmznw7kR94KnA5VRph2sKcvDbDWRsSGANyRcBkaHE1Dw8NqNyk2MpnQZPp7lZfqMzo6KjesfLpssRz4p3mbTA0AFB0fHaVDaXCj0ooG+rvSK2lWv/jFL4QXBoYJBJ0UtwVO67g9M1CGhnLUIYKRb2kSlXU4iXlymot7rrl7E4i6ely7rUAjrZ2Cn5PKkdeN+0517ZRGp3RzqIfpKoWAQ6fE6xAVhTlNONFrF2lFYxEm0jsp3bKn9HGHTuEC4TmSCV8+5/5+nwXtCDmD1PEhH/8typ/nbaBHBjy3JCw2pbGwx4YpVr4qyJEEa6tr6cXcy3T37r1068uv0yeffJJ+8fefyKT5PN29cye9evFcptOG8j20Ad5BaSPD0kYG+ntTb19P6tEzuNWPmV3kZ5qIikVPxEHYuHOYPZIclJEyWKlVVk6F048E20E62JM7OJCQOYDCbLPh1atX08VLs2lkaFB6z7HNDg0Pj6Tu3i4ba3klc2Z9dd3GXxYXFkybjXNiKAO4o/lYRWs4wtRQeZ88eZzmF+clvFjHcpx2hIsDlcHBcRoQhz4Fjn+TYPiRs3LLoQlFlvW887bOywZjxnPdnQXqYVUaPTO6VIV6/nXgPa5TvrkJc5LgPAki7U55dAIbvD0dqKBXkgzqmcCMOUPC1DzHku38ncf150gntx3LoNU41Xx1Zf5c+UT5MUXiPoRKk0aSA+EjTokHr2s8cq3a5X5fludc2rIvBr6209h6u3rToZjp7q1b6def/DJ9op7azJkH92zMYZ8T8MXCCI4BCY5+mS59/TJfJEzOyazpkT9WU5ekjGpkA74InXMiPLP8xMWHh0zfSggoLgTpxbAREmkWzLcQl3ivzTRjTEX9lMykrtQ/1K/nfRus3ZBAez73NH3zza00J1OLtHE0BatuMbW2pdVsMTXd3Zvmnj0zrUVJG+59y0DgztucD53JQ6bPcvLDtJMJSLSXY2lNziwKb2MLViE/BtNw7OnF7FjdnWgWCWiPGE+xLBocs3KIXQ7kBmf6LarNsZkcTuXpBATzBlgeqlScnBfggqGk09z5+/I5Z3JPH9qH5sp860C41jhkMdBvH7Er4kQ562l8G+GSpxHp4upAuKYy42W5ckOAONmrnoi/dxfQlGAThFDhaoTXXj6l5QgLzcV7BM/jpHzyd6QbgqQUEm8G9XiR/onp6dXRgdhWvTGKxUD/QBoYGbTPaSBYGZ/ARGHB2cBgvxi7z80ZlbV/sM80EsJUvuyod/aVQhO4uhdxtNaBFARIkQ4lYPhOkBVCr2wdiHDMlc97HIlh0WYwSw4UFnPMzkgV89uJ+QrLLNDU5KTtfLb6Kg/C6KXlxXocxmwIh3bTq7I7NlSGGocfKdqhBAQzWqOjY9KIJu14y8H+QdUBfLIk3JnCuZ8xZZlewh/7kgK8mv7+NwUZug2c/lSfokqO42r9AsIfOi2ZFSYv4zU5F7Qlc7f4LMumHiegel+kcQqKquU7HfI8TgaQh7OG8vIXwg7HeGJXnlZoDWRQFy4BuQAgXBPT4Rcuf7b7Vu/vV9KoIg3CpByeRx0xHp5rUVb7Bbgrn/I86+Dx2x1AnBCC4YBOz7qz3plVqfS8A8NM0Q5JWAjJekefiGDo6WXBHI2geKobx0ECrHEhT2aCKANjH9TRp9NdiNhCPOJIMESztHoiedgnUYksOFLngLlj5bN0umzM5HCfMRi+IaRrkcjoyGianjpvu50ZQ0EQHiou5WH8BRgaGjJ/po5pC8pEdGbkoixBYKYp4S9TjZmklZVFaVW9NhU/P/9S5fDT5ExgMnNla2d6JHjA16CnQfoKg3YR2km4E8ETLh4ciFJ3Dl5eB8dTAPfBkDie634OZV6ln99Xw3maAG0WrhN/1UuaQ7WcSr/gw85pnRFM+1Ea8FQhHLKsWuC44IawER56LbWpcG17hXI4qcBWsQKCiXEBcZv7xb0XMPzL9wDp2hf0pDzROASzNiqzK6AoGxUUGEEaA54MpBf556585+XMHZA/u9pewrNnT20GpEcM1a/emV4eQJDA/wgGOx5SZYbhKatNlRu3MOiLSeOfkIhjH7yBOKwarcSFjqVTXF2bYbylx8wlj0N6CDPwwY+Px1iKBaGblqNbyri5uZmezs2lBw8epFcvYXwRBLNWSrN/QNqVtCy0KzQeEiMu4ExO+d1ZRnLH+2o3aR88smt6Y40d09s2BsWsEMLJvnZpHYe0JoVlDGZ/b9fSoUyWXAHfimHAgZzRfYMLiA4iwOmgYAxVIaeLNrDEXENRa5iXCROhCb+ImwuY/L4O3paeTicw+i7wEeE9L3c5dCp77hdhmsIF5GGaneOrqewSLE7AZaHLCpwEeWLKowLxDI+UxOcAY9JwSkGOgJ5fFBbgQhtYOJOKjJ8ofBjQcvy1jOkiDmmRF/edXA4tQipwEPnnZa7HAQgXQobBSjbyLat3JgbagypkaVoZ+TWB4CaKE5i0FcOf/PVMVmgoHIqMIOLe8cF9aDAeHuDecQae3HxlTMY5nrCUTUJA3f6ghEN/d6+Nk3DwUphUpGkm2sCgnSZ3/vx5xXeThDNaEDBoMZhprMc5Mm2D9Avc697O1ZWXSmh1ZJUuWwl6Vb5elWdreyNt65lofChtXsKLQ6ZezD1PTx49Sg/u308P7t1ND+/dT1sSclQRvDs+rFpvBmQUkXVvSRTXcCXkT443x7nj3YWH8GttZsm0HED7Bm36sQxVvzqEpgJAA/lzFcqSNvFhtH0LrJyejrePx2uKC0Qdc7BynxFoe+cXj5PLgRzkC1KceIE8Uy9E8VCDSDh/H8zIBVfrFCxsc3pVz6h8hGXcwK7xrCtaA9c3QQqQ5+9IcRemFdASGkVYrrkLoL708v19/baylelhhCnAGSQcdERw7x1pjNdi7kNdveEtH73hKAPubGzDyuPvKR/E520Cgbtw8oZVDOsi9UZ+LGizmRURrb2TH0XZ2dpIq+tLaW1tmRTsxDjeczp/r4TG+NiYr64ljsrMAVg2a4IAVOIce4BAwkSSt8pDqtRTmpI0rZ6eXj1JWKk9dja20vrKWnr5/JW0oa00MDiQJsbH08TkRJqSm3vyJH39+Rfp/u3bct+kJw/v24D2wvwru1qDkrqyKAVM4MKfzwoERc7WXQmueTpu2wFvV/HVHsG8hUPQBBBfJfN31na65b38I+3QVKhDQPjlwqV8bwm04ucQbZ8DfsEjJ+HI029yZ4NW+XRpJWVljc6x9Fet/M6R6PfUuRzItUsBXmF3USHv6fO6QhThAKYoc7AFeMrE4zgRB1hDKV7eCOQb+Yhf3EdpRBkBD17Npw6EoTcvgUiRVzjKEK4MG/flVWWQY+XqoZiaujKL0t3bY703KbEXxaaGrf6hZTjBwMD4M2hLPdB0fFAVbYFyYsaIyfXscSDCYC4WxqFtDPDgZ56AHyEncEI5+JzHrz79dbr1za3EDmMGc1ljYmkKj2xEfCkt4oXc6vqa5cOsjuEDAla7YIZtbq7bN5+3tjbTASuCJQg5w2VxYTE9e/xEWse99M3Xt9LdO7d1fz/94h//0abSKSqClzTMpDrcN3PIhJpwxfgSY1GqncrwwhYY2qcshABbNSygKOF8pTWp8qLmAkAUzhHVESyY8K+imRD2dnUXbRRQvXce8DBOjHEP7q0d7L3n355OSesmvAmfpRPgZcpdIeyNb8o0AqiLuTIJg4pWZOMn0J38MkEZWgfXprQDjC+lvdr4n66sHG4aDDPtu4jTAi+Y/WSZ8Ox+ilk4gOheGOtN5ej5Avw5kGaXFiAgQAQIdOBa5ht5t1cU5KnwxVMdXNOoZpY/g5wWcQqc/kCGPTYC8Ssp6oGygwdUeI4V6GU8QmYFZ5gQ3sY2igZzMwscHRZCp1v19vg4ZlwY14AILFlC6Bl5y1mz+HdJO+BZ3GVpr64spXti5IcP7klo7Br+yc7qR94KyoK840OZQ4MjtoTf6qFEqKsNBMvcGRkeSbMXZqVRTJuQMy3JkOHlZ0aoq7vPhBhjJl9//ln6+rNP06e//nX67JNP0ue6fvHF5+m2hNfy8oKdNre9uZYGpA2NDI+ZqcUUN/VGu5E8THscVymORnZ42xyn1aUlWycDPRneVATqiXA1oa0rAseuem7/ExjuHEi2QKVdw+Vgz5Z/Z2inP8cxDmh67+Dv63DcYmo9mHNzspqOx62O5fHeIzkt0YE4reMcA1S2Pd/YUe3xlQ770yy90llO+mkJF/Mo0qxAPPu7AvNt0P3f/l/+Hx+3RwYs5eIajsJ5gtV7j9+S0nZvt3aNRmgCS7WQqp3ChX/+nttgd0eG3eoKov0eqKYJQRS3uo+xJRBZz5vnan6g0AUQeMfUYdCVM2IfPXxgsx8Tk5PSFPqsh44ehyIi7Cyfc746FwbuRrqr2vSYZcMjcFmfIgZU2svLi3pm9kh1Ur7dJlx0LwH18P699NmvPjECu3Llmpk1pgWKSFgUt7/PkZCHaXpqJo0MjVnaMCZn2KINEBbhNT01lSYmJk0D2pMgwiyippSZ1cT49/UMpLHx8xZndXkpra+upA1pOBwIhbDsZcZLafX1M7XupHa0f2RTzQNDEiwyiVjzwnVIz07KhJLWorr7CmB2hKd06fJVGy+iCUkJfFPuHGgHCyDgDSkVoYs7AZ0HN5ZA4YmDOPDjkVfm9IN3q8OJa/HOMnPngtDB2lTPdT/Gp2IPkMcnW9pN4SRUovPAGc9AJ144PfNIh+zxIn5A5Bnenrd3Km7Oy5nWYK/tPbRFPPygD0NNJMsVf/K1ckV98FQ8rhG2gChD3NcdIMHyPzQIFp5PcwGegQP+SEN/H5lwjYIALp3LQvAb9wH+XPWrVIbnVt4g0hHiQaqVzNPO7wmfhzsdvNwQBtO2fWKopcWF9PTJYxtnGRvjdDZhQALLiobwsLJ4w9KoMDNmAMy9ubFmV5sN0hUmpZdm1ernn36WVsTE58+PpYWleTH0ojH52tqKaQZoXcPDg+nqtRtpVIIBDYTB0tevD2RWPLPdyeMjjJ+MWVEgVpRDBBZMTtnJm8FaNibaTJbKzoAtphXlhSCJ22tbAFyjQlhQXvwpM1qIb2VAu+m1+oJXNC32Mw0MDaQBCTPDM28VDhxAAtwPDPb6FwBMGO6ZZjUxeZ4CWxwrlIHjEjBcWtu5l2ug4NnetvLyp6orAhkwdxfmugsVp4ci5LcCy5s0iiS4NzxCm/wZgUY+APwC4O8Q4yWUrQzXDtV33Hs89/Y8Qqi4v6dnRVD48G/xgf6ifACvLYzRcQmRTsRvgmpXUAEi1V0T5O8oAEj03tqQWVxLoEB+h7e/UjgRGsTfcpU4VYj0nWGLRiuCe2P4/UlAGOICpAUEopoQVvr56ky0gQNxKur7jnpuenqmVeM7PD42ovKYSUTd0I50lf/yykp6+uxxWl5d9mX6Ejj7h3tpXSYEYxkvnj9Pc3NPjNifPX2Wnjx6oOuDdPf25+nOnS/Tw4f3JUTW08ysTJgLMzYuwqa/g4O9tLu3kV4tPFeZNqU9ieGVKZrE8MhoGkCjsN6U8aAe0x5evnqVbn1zW8QMPpPNAjHTRZ0OlR4mC8RpfaHiIFg4doErphTCBGGEwFJVDbCwuyQEB4eG0+joeBoUblhY198/oLAIKCdguxZETKwDaTl3b99OKwvzrTABlC1vlzCRQjAgkKPtIxiXussh4n7fYPRk2oMDuA0GD5oL8Do6vUd9o16lBlUCvBFgcQq+KSF4oXPdKEuAl0muCO84xkWZ4DV7w4+8O6cbQBrVWrYgL+hZwAtQgifrphGMD5GE4w0LcErCAS+MxdjMROFcuNSFUhX8fZ6vN0ZOYIanAvL7gDx+npcj2CHuIQrrfRQFU4jl+Qvz8+pl+XTGgBj7wJiV/FdWV4v8lKb+rVyKy7TvJ5/8In1z66u0urLoJsuRtIbN9bSytJQePbqXxidG0x/+kz9M77z9ji2/39zcSAcSHK9evkprirO7tymt5Ll9f3l1fVXx96VlcIK+TBVpNDvSXFgoh9/u3lbakrm2LiG2urassjnBLK2spcXFFYVhILU/be8yACxml4AYGxuzz3/0ShDQlIQXpq384Uxb0dWIUhoIWozdq54MylL34YHBNMGnRvReKokEDGtjfNUx7zH7bGDfVG7OoDmn+q2lzz79Iu2pPI73aBNoyrUU8xbAo+4KD0EwZROYN/F1iUWCOXh+4U++kTfQ6b4KFXpt0bsLl3iXCxfyxN/zdqgLFO9suXP8ehkVT348R/g8b7vF7MryBXjGNYN30oroj3HVBe9IxmfKyjoAQRcBMoU+lilUh2rFTgcIpR4nnqv+BIsCch/x6tHNX+G41tPmqT2/DLJ4RVZ2z6xCPFMGT6Oafqf7AIW24wYWJVD2xOAP7t9NYyZY+mWmrOv5Xnr86JE0mEHbzEc+9N5GAPrbFcNwXCNmAtsA8Kf3X15ZSksyeVhQNjk5mS5evGIbAkUKaV3Cwo5ikIZ0gLqkBhySiWFTzyISprmZ8dmWcEKwrK1I2Bwcpo21zbQgjWp1bcmEELM601PTyk+miJKZ0v2N6zfSu++8my5Mz4oPpDUondY4kIQFGpgtw5cLMyjAnhWOOkBToAv8Mga0s7FpY0QPHzxIixKYo+PSXBjfkcbCKmMEFQd6M4h9zPYDpsvlD3GuC48Q/8WLl3ypklyVjD0v2id3hGs1sMDDlA5woVbtUYMxI0wJdY/Tnh2sLCqICxDu8zG8ek2yAhcQAqMF0KqeETBlOgL87Rnn6bTe2zu/5vnnQqYK1XTK5yKd/Lm4EraVndIlj0i/GGPJE/u20Clu5zSjUA7lA/6UyJBhN8V9Ady1Iyqu/i6cV9j9CRr3QBOS83QjDQdHJ79ry6t22NLiwksx3o4dLYAJsbq2mu7cvqWSvE6Xrly18Qcb+xHz2FiKTAc0tenp8xI60nCYfpVW8erlgoTEnjS1Azv9jXgIJgZmN2UeMYbDIjwEDSbXge459Jpd0evSWDiEiQHVxaVFMfNqGhoYFgOxIrc7TYxPpvGx8TQ5Nak8xySQhq2sQ9KwhkeHTWOyjYoye1al1SAMGYhlehohY9sFxAyMh9ieJiSI4Y2VsuqlGC95LaEgbjB86Q8ht6FyzT17IiGxpni96YMPP7IZJqaa0VoGJFgRrvCPCUcJX/ZSKRHD/YKE0TvvvCOzi3EbciPPYNS6A7ydo03rLdsSKAhBC6iYuo/25RptHmnEuxJOe67H8fSqYxSlYHGNu3gQtOJaOfzWIJ4JS7lb4cp7E0a69WdP1OpRBAWiXkDUtXVf/EG7ROJdmZaHi/D42b3qxSXSytM/9z/+za3bxX0BEfk0KBMBPOHiwaAsUCfwcnqkstAlxPL29h4FFNRLUM2PSiLhMatKKGPhjSPNCkKsHnmcAI+Lwv7s8Vz6+V//hYTARhqbnEgzFy6orL0SLGtpc2PJhMKomNnGIdRrQUAwJAKDcYSuruO08OpZun3vtoTFgI2P3Lh+xbSWxcWlNHV+WvEnbAfy7u5GevL4Yeo6lmBSfJiQHghTBQZhoJVZJEp8pDDnJy6km2/dSNsyh9Yk6G5ef9/24jCmsiLhw8fIBgZ609OnD2ycaF1aDmoBQm7/4Cj97u/9fhroG1C4HRso3t7bUfzhND5+Pg0MDZmwMnOV3lPtgklhp9UhNIUinvekkXF8JlPxoPJtmXS/8wf/NM3NzaUnTx/aBk2EIiaenSUjLYx6ITiHRsdkWo6nkdHx9M//5b9IAyPDyo+d3eg49d6+DmpzZejtXngJwjSqaAEZBO0R126LuKYl2H0kVo+Pf9UPPLSBTe8WwFoSQdCZTxsDnkfQnmknRXnjHuEBtPtH+co4USfoz07Ot/tqWQHDF/UGt5hOqLKCEie52RQCp2wHZr+izHn6WUuFJwmXBe0MEZ6MHUmka4tnCkl2GlAeevCInwPxY7wlwG894ZNK5siIEF5FxgRigA/gEuo7vViOFO4DoeHvH9c4h1KZ1mCa7fW0I6br6e1Xry3GVp1Hx0bS1Wtvp4mJ6fRajJykNeCwXoAjVrYqOVJZWV6xb+4MSQO5PHtJL8Ww7LWRdsOA8Iu5J2n+5XOZXAtWBgZiOWIBk4ENexcuXPLxEWkBg0NjSlO9v8Te5PSEjVtglqERnOs+TuenLqXpmWsyR87bwCsHQLG4DXPuYGdXJgiL1ljE1m3akB2oLQHCWbgM+g4Oj5oJZkSn8tOr9Q/0pCm97+5+nY6k9eww3rPwKr169iytSnPCvBkeGErXr7+Tfvunf5DGJCj5mBtn0tyXVvdCQmZ7Q4JF2hLlYY8ViTOd/fD+nXTr80/Sf/jjP06bEtZqOcN7tCl3uQuAPY6EKz6WwtELtDWOlrSd13pP2T2doFdiAvjpwQKeS08ePk1z6kAO94QLe0NAz59fTLTXEFABjF3ZI0IknOVcA3uHkPQwZRJekBa9FQLC/REexVPL36EUKoCHLWm5uB5LmJlAK8trRy7YmhreMRYDZgqts0SKIL93vLmmVbgijWqclimUQ4HgVoLVCO1AeMOoEjePDE6L65DHywsYt3ZRNtVKB0J59vuabJIHhGQ3rTSyiyGT+K18dFOXvpWrJDVMe+fWV+nlizkTSDA4a0iY/bF8CmkOQTMeYVPLUI/S3d8/SJtbDNIupqXlBZkur2TGbKXVlTUzGQ5lUgyYloPppLhK1zQECRM0AU7SP6f0RtWjz87Opu2dLWkF2+ni7FU7rmFIps3E+fMyh5Ztinpzfc3Wn1y+9JbNziwtz9vy/AFpBltbG2lYGggm1aTiTEycT4MSBEZgwhu1sRpJ4PT3oalQB9ZA8P7QDrLaYXGg8jiUcNjb3ZEgfKXrtqVvM0USJL/7B3+UxqcvGF4xf5aXFlKf0hqT+chS/8HhId2PSwBdN42FD9IPDg3YWbnPX75Is5eupJmZixIKYkLDrLcHEHcu7ot7NR9N1WV1KNpS7YRBx/GXx+C2CO3tbbemHdJOaBxb0tZGOVtHGuLKyqqE6IBpfIB3oI4fFAGiW2poBtx40gU4PZl/J2h4FzTnAH26s8wyZ0KG+wygSYciTuueX0knolilHZtAhIu6nQXKcBGnKkS7/93/+f9uYyx5QMu9Badl5IVsKg9p4t/0rg7tYdwDf3JolaoVDp8yniMrkOnvuEQZcijeKk75Plwn8DZ0QnmsHhXhwNgKjMxBRsx6EJ8ehCnavd1NEeWSndzPupTHjx6kx0+epZevXqa1zVVpIF1i6ok0OT6exs9PiuF3LT5aEOMQCKVDzsKVmYSZwPQ1vTtMsbd3KAG1mbbU4zOzcvnyFTHnSFpZ8+MbGCdhqwG7rTl6cmx00g7GXpAgY9UrODySgBmfkMkhjQSGxsxigNbMMDE6g6dMJ1Nv9WcSbvuq4qHPTr14brNhB3xOpF+CUP42c8W2AdWd9Tmr0pg4A+by1etpWqbi+jpmET3cgUy3HhsrQttDALFCGNPOdlUP9qdBCaRh4RZSHRgcTteu3dCd4qos+hf4b9aSLWftyb3RQxFSt9G+nOVr2ozeWFgyUZvZgLZuNze2Uq/KNCwTrL+fsSg/NgKBK7FjgsvuSVPIiZKoJ7DMeHaaIjN/xW1A610GnkrNrxKmuC/SC8jzAKw8rWiqo8rk+RU+dApFBEcPP8H71cTrZewEFk7p1oN3/ztbeQvkGUSosyROeBcsUQm/VuO6f/HQCLzMEeMQzG/3cnbX8vN8HEls66fn8rLA4Pr3OPU0i6vHL24LiHTbAWnfnfbFTJxLy4ApvT0CgN5/cXEhPX8+lx49epyePXki5nshtX7VhEFf74DN9ExfmE3Xrl9V7+wn3w+NDKRdvZ+duWDf7eFEN2ZKIIh1aQJbWztibD+bluMkOel+H+Y+gBFHbCEeDHrlyg0bP3n46KGV8b13PrAxHrScDTH5+elZE4IcXbCyumxmCkdZ2pko0pBspkYmGGf1Xrw4q7QH0/rqqm0bYAqcOjO4itLC2pY99eigCSHF4PHmhuqpMDB+zCaR7qDK+JOf/m4aUO8vTNu4DSfQsU5HmZug4SxejvXkcyRoBWhlXJluplwjqseEhCIza7a2RS1hbZq1kdMIPbALfgOeVcigDdrVwlhYyqkf3dt2F/n3Kq9N4YevHKD9HUoD297alka4kTakTT56eE9a6nNz33z1dfr8s0+Fzw3h66IJZU6mo3RhahtEUTIvyuGaUakxUBUPEgGLpyyi3Rdx7bXVQzdFHtwUQQT82I2HKQDBYkBDVQD/cO3xOkOG10i7gHN//Ndf2eBtOSATKk1W8SKzPGMHnrHLfEDKIQRUO9Do0dCnQQsJBXgFigcBYyZAPoDFylJ6QMpUHbQtCElQ9z8NCM4AG9F7uvptbOD/+//+f4mpNmW6cBzlWNrZ3UpHYhh283Io9ZQETn+femQxyCGzIH0cTTCjHrA/7e1vp6fPHto6Fj5fSrkxbRh/YGYGYQDxbG5s22I5NADmhg8kUPgEKrMzo6MTpmkszD+XGTOdrl+9mZ49eybBtJl+9vt/mH704W+lV/ML6cvPf5k2tlbT5Ss30+//7h+ll/Ov0qu5p2L0XluOD0PADozr8CF4tJQLF2bSmoQUQmNXppbtIj/al9BWGSQ8DoULPi9yjil0K6sZGTZQjeYzop5+fGzCppdfiy5+5/f+iTS6ARu0NgG0v5O+/OzXZsYhfGcvXbIBa06cG5EA4hMlRxKiMzMzaWFxOb3/4Y/SjbfeS8Njg+lcr7ehk0bZjjJiWu0qcYWHUXEwb9Hy9gvgy5Q3mzAP93339vLiapqff2FnwzBLxtQ+ONiXECZJ2/4hmmOcCSFPB8ZnVf7Zv/iX6d0PP7LPvJo1nOUjuSlAgLtfqzwFLcIP4LwlDI3hPUzsBQJ4T5z8av5G+x4+wkba1Jr7kq8FqGevXaADrXwFni7+ET+gDNMEpF/JowATLP4iEuQwn7KCDvGOTPy+Vf7MDyj924GKeF1OCFRANX2HQFqnPNbXt2zcgF3GdYRUehJBJwHTFC6CMr7y6198kr745T+o4Q/SoJj7mpiatqU35XyTMTE9s0LUcU/mzbNnT9LU1JSp8xDzysp8+vu/+2tj7P6BXjFuSn09bhIQH4LGvEHI+J6eJAGzab09aiwDxBwjubW5m16ydF/C5Ma1t6WVTNvHwWZmLttzf/9Q+pu/+TOVf19q/Vj60Ue/ldbUI7M1IKWDtLAwb+kg7OAFTu5HVs89J80tM2sQGFSe1bJoEeCfFbQIzOFhTu+XG+PKt57dtIEpFyTU1mSmXb56I/34J79tQhMcor3BxLdufZE+/eQTK8M7771rZhtHcTIN/0ha14YY/sc//KEJ0uNzvelnv/uHafYqY1negZFWNBNllOyjoUxJUcMU9zAQgWg/RI9qfXSQdqUdobnxuZOnahvMO8aRelngr3T4hrVYXXEQqH5ujh3pSdvoD15xOkYjPpfGpE396//9v0nD4xN6K+GjfAJoO+Mts7ccEC4l81MXxRIRmJ/yJw8GQ9uZP64l+DuvY56mQ1WwRHpefhdmvC/TB+K+UoviCtTzoD65UlHCuf/xb77JpptJhAJQmPZE/L37l/XI/bh6QeJ9Xm4q4c+tyI1A3IiXay515MUjwgCm59Qyjl/0HiLLWFAXGABJVxErUDiOVgxNCOBe/7xMd7++lX7x87+RaXAuXZJQeevtd80+3xVTY3uzDwZthfxZ53LXppT70/mxSVv4xbqV9fVlE36c9+oQRID2cCTi3kurYsw1mRkQ9cDgoC0eY1p5VwKHZfSMXwwO9KVBvbs0e9XKsHe4n7a2d2UKfShNZjL97V//lQ0qo5m88/b7ZqK8evFUyNhPL17MpfMTM2auHMu0eilNDPODNCk7Z7IIA2YWMDPEDBGChDUxY2KifeXPp1PR1JaWV2xMhT0+jEtAbEMDQ7aK9/0ffGCDn9YcQica2z/8/Ofp7p1bho9RpcsgKQL5qkxEDiDfkQDikyOTyqevbzh9+OPfSRcuX0zDo9JaSER4tuYo2o+2PRTeqAcCcU1mJMIDUkbrw8RBOO9KYCE4mJ1j+wNJOaEhPBEstDMaOCYfx1dgXh9Z+tAEwREMDKabxqLnc+oU/tW//t+ktz/4QDSIluEMDDgvlxoL0CRY0FpCm+EeYLbF6EFpOo0WCPSaG5i3nut8ERBCBSCNCJffA56+3RXXaj4lOI0CEaejYPmTv/3mNmEiH1Q+h6YIJOYBy3LlfmTswqNMz68AhfHnVuQM8PPAxC3jIc1LBAF1RFp4XTfWtuz8VjsnIkMMZhOrVHPA5GAzHiRaQXSRFpoK8fDnvcWXILh/61b6u7/6S6n8Q+nd9z5Ik6xYFTFQbwQCMz+cE8uJa/fufpMWXj1XeUhbPYV+2UcUxEe9IBzGTGBSzk/ZWN+0gd2Ls5dkllxOMxemTbAtsiFxYjzdf3DP4g0qjxevXkpDG1Sa/WZmcMr/joTDWzffT1euXrXvFfVL8KC9XL1yzZbqzz19kB4/vp0Wl+bFqBPK5yKVte0JR/uvLV20kDFME4VnmnjQFtIdpFcvn0vjWrMZpOfPX5hQ49gFDgVnncue6gGexiUsYMPNre301ltvGT4Y0Ga97dOnj9Lck8fSuNaU3rwEjTQ/mY+jQyPphz/+Ufr53/y10jmUEO2yAd3+/uH09ns/SLOXL6cpaWWc34uQ3ZHJAq6Yst7aWEkrS8umsbE471CMz+A0aGYZANi31hWnY9pw7xorAaAAaB7NRG3eo/AMnEv4wDTBQC54aDNic25wl3Cisii1j376s/RP/+W/8lXCRdu6gAALMhUzwYJwz8FMXQH+5OXxVCYlVmRt/kGHJTgvBdmWEB6EbXvZkE5A7ke8pjBleo4HrlXebGlG/+HvvrlNTxsZxgsQXUK1gPXK8ByVz8H9iwel4ekXj6dAGbddsNTBCEDFfvXiVZqdnTFt4Lho4CbTxnogHpQs8dxPeRYaCkB7s+4FIAk79lVhH927k/7+b39uU6o3b74lc2Javao0lp2ttLS0KCGxI3NjRUJmW+mqHKjTApKyPRa6IkwQPNti5u0tMYbMnF5pWleuXLXxkLGJSSsjJM86FQQcGxSPlOaXX32Vrly+Zr08SxCYwWGM4snje8pzS2bXrN7fsDI8ef4wXZiZFUNekTAYTSNDo+new1syRX6RDvacmQYH+O50kgB4L/1EmsHMxati6v704tkjG5OBcX7/p//EBMInv/oHPZ1Lv/uzP1A9em3mZmdrXXU7Sk+ePDXTkOlizJmpqZk0PjltGt2wTCWE+OL88/Q3f/kf0rbMNzQgVcy2H6DRMZD8w48+Sr/69Sc2aMoUOBoag9njHEeBEFYanPfC2Ih9wkQFZ11Pl7Q1ToVHQBvOMIOEau/8oTlokzkdZ2TwbwPW6kShHejWxL2IAZOUqWeA/Dkg3cftBKJH9nVRVk+DuClNXbyU/vN//W/SkMxU/1RLcUCXcIUGK73HiIhUWT4AVQVzh4ZSaiz8eNvXzaHgr3h2yO9PAo8bfF6FePYwDp38eBYVGE96+Zqg+//435fHJnjBm1wVivq1IJ6j4k3QVpdT4CxpBpA2vfrK0or1tgiEFlqK+D4Vx2CjD476MxH1jsB6F/WnPXelffR0s6aEIITrtu8uLy8u2gK2IdsxPGw2OqewLcy/lGB7ZqtVmZp1ieVC8Ry9tRxjBow9LC4vpiUxFEcRXLt+M/3oh7+dPvjhR7Zmo18mBFOuzMz0q9dmkPOuNJ+5pw99zEGEPaOem/GbEfXoDHKyT+n85JSEUbeZACvLq2LmobS6vmIzPZMTUzJVFtOjxw9tMdva+qIE46D8J9OK/IU6G1fpHxxJ73/4Q5X9XHr26Kmd4s8K2Ammw6WJTE9flOZzI/XJXDo2HDIo66fX/flf/QWj2+nyxdl0sLtt9WZXM+3BHiGGGZ49e5gePbhta2DQbNCSEJCwGprcqoQGgoJd2BSK4zDZysDs1JLwzhQ/p9nZxk0GWI2onAHtGNBjFwIwK2WiPaELNkuixcC0tCfTx/Axs0EuwOWncNIXLICNuyhtBmpNA5c/jjakvNb/4I92L7cnIT1z8XKanJpSQhImStcOD1fZY0e5SqdIVEtX5eFUqegFY3CN+kCDDv7uZB446V0OZ0mjmq9DPV41TL1sUZ/u//a/+x8+5l28j4Bcw7/u2qEsSKeMfCDt7BDJeHpNLgcRzv6R7f6dmpqQxsJAm4M1If9FghBaRDc/lYue0NYoFH7eyEKOGJ+FVsiInY2dtL62avt2NiU8+PTplux3xjQWX72wxWh8EMwGxkSEGD5HUrsPZOKsbW3aRrwtMRy9PJrOT37y0/T+u+/bOAcnz/WJCUkTTXlh8UX6u7/9m/TFl5+qRKyJ2THG4hvIwDyzO6+e2yFT7Fo+f35CQkIaggQFO5LpKZnZYSn3lHp++pbbt79Qb78hATSRns89Uz59Ehxjymveelg0m5/+3u9Jk5gxIcA4AnjAdDg/NS6hdpB6+4ZtentfWhmMz+bLfWlR3VL12ak9ONRn5trezm7aVZ0ZQJ2auSABPCJhspnu3P7S9jQx+Au7wtIIAQZPEZqYkl3KHIGCgEEYQFv0+oxf2El8uraEgcrnPSdpqe3EwDZ7oz+EhgkG/dnYh9oltAKi2OdWVAeGuTBlMdWYHbO2Uzg7XsIEj7RZNQo0hfCxjZ/KV1anx1N6mGcKkK6/9bYLMZlhnxYfqhsZHrL6swM8OrcA7oI/AvwZ52a43xe0WkB+71B/boIIE/nlz9zj4t3ZwfgFgdyK6unZCXL2si3NsxT2rPBmaQXecvzVyxfvYGTKv793YOtILs1eSN29VcEC8XhjQMgiFBrYXnq9W+aRCAnihPAYPKNn21FPjoby7OnT9OXnn6e7t76yGRsG/4IgOeWNvTZ8dB3mQFVnBoYxhgOFmZyaTu+//4P0o5/8Vrpx421b00Kvzyc2YBqONnj65GH69Sf/aF8bhDlWFhfs8Cg0EXp9Bh/PiUEmJEQgVmaerl29atPK9+/fl1CTySCmZnxjbGxcTOlMsrezL82nN714+VT1OTLthQ/Msw1gfGIsrW8gJH0X9oXZy+ny5et2v7a0kP7sP/5pWlldTB/96MfpcM/HLSgba1kO91U3Vv6ym3p1QQL42PKht2ZNDaw+PDpmC/NgLJbq3733jZ3iz/iWaRVKiw/k0xgmaHS17yPJYVIwcG3CAKEgh6liM2W6Fmqm0nHNxAptYyVoIi54nK6Jg6ksbCg9tbblQbr2ZQOYAkxJqKClYt6wythMHSVLGWF2xoKIj3Dg+ViayTmZr2TEtHp372B67wc/sPo/ussZwF+lve2N9FK4VtZpdHhU2g5ps+iwoD9ytnI3gNWvCtTH6djv3wwirmHGfPweeNO0ciANcFhNQ6ZQ+7EJXgGuPJUVLAtWB/zdGXNa/AhriXSAPK0ynOdbBfw8zfp7TJtu9Yh7NrNx6TLTkm7C0KCACZKIK7/Wt3tEXMf4yw+CxZ5mQ+D2xqZ9quLhg4d2DMKzp0988ZTiQYoH+6xv2LOpVRbKLS0uS3PZFHoZBN21wceZC7MSJh+md3/wfrp45aqEw6SZH93nesxOR6NYlhbz1a0v0ldffGKaR7/KjXk1LWHCDA2zQbMXL0pjmDYBx+zMDOthBobT0NComHY6bW1smSBZXVlO9x7eThO6nxyfkoCRaaT6gRdOiWN18ISEyvjY+TS/8ErE3SPBMmUmHF8snFT5ppQ2q3T5GPzW1kpaXZ2X4Hud3n7rA6Wxl54+u2+bJ5kqR2uak+mX9H5A5eFIzlGlPSMNZWpmOl2+eiX1idmYkRqbPJ+ePXmQnjy8Y4yOUKEFnEmdKE3TUFvQZtYk0lxoE9co2aeEMPF3tALPMCVxqCeDtraLXPf4W4djeehZ+VlcZnbQQBWHP7QfEmRgGsGGkDc/hbFZRuWLLOKITui6F61Sbch6pQGm29VOtPPV69fT1avXbN/Xy5fP0+e/+kTttS5BgmYkU/nVfFpivEpataWjfOzQdcoh11m48I/mRE3KMMFjVbDa+u2JEGlF+HguIS9P5ONe7k/+gXuHuJZgg7fFfSv9ajbVjJqhPeEmODWZDNrwVgBplO+cgLq7+tLq0mr6+qsv089+96dpcHhQAgNtgn4TocExjLqDSKUCo9ailhy9lqmyf5x2xbRMQz6XYGJHLiYDSNjQ/dH+fhodH07jIxNpfX1F2ssrEyj0bnY2ivJA42EGg1WYmBrnunpTD0cASNQwOIvg47iCve19O8rywYM7SmMn3ZBJJBaRPb6SBkeG1Hv3KtyYEevC/KL1qEODwzZTw7kqqOXsEWLgkk91sLCOlb4sq9+VBvHi+VNpSpvphz/87XT92k3T3HZkij198kz1W5M7SlMT0+mXv/o7q/+N69fSnbtfSSBMpIszF+1Q8I9+/Dvp937/j9ITaRecWsfaj9/57X+uOh6mzz//pcyYc2n6/EVT/RnxZKHe6PCY2oQPkLk2w6K85aXFtLKynn78O7+X3nnv/fSPf/2f0iMEi2kC9NoMkvonRSBQI1beYX6qqUxT4K8YyOQfbZOBbBMcRgS0r5ziMG6jSHbGLmWxoxxMgKHVvPbZpEIDYmoarcG+j622QevUC9OeumTOsraHRY2MUw1J22KVM+NYaIlM9bPuKKGt0M2onKp4WlxZSs9fvBIdLtngNONqaIzQG8LymPqKVoYk+P/gn/7T9KPf+onqoBeCmBkC2nhNNGv5dADo3+PU4p0Ijrs6NPF5KVhKQYLshZ8IHrPAdN5lfGH9P/48X8fiACKsPgXkiQLtBcgCnwBt0U6ALLuO4L0c0rs7zatXuPv1nfT7f/AzO2eVzWamzurPRuYZvFA593f906GYK9ub27b5b3FhXmbUU/ltQgEmBFiBykDgMztCckkM89pUWQQChM74y5CY6sLMjDlbtq7wtlNUhMInVVeX59M3t2/ZbBE2O5v8RidGbWZDASVALomYe8Tw22lo1Pfs9LJbGg1MJgP7dF+/7pbGMpXWV1bM/Lpw6aIxDF8RBKGYXKjZmGIvnj9OaxtrJnAWl5bT7/zOb8t0mrE0Fhdfqi4vxBR90kaWRPA9EijD6bMv/lFl609XpGGgVdx86/30B3/0n6U94WbhxfPUJ4b64Y9+auMiLxdeqsfG3EGYwk8HNlDM0QsMaq+qjGiDjD2B62lpL//0X/wr1fNy+rM/+f8o7CsT6j0SvK4FqAqqC2QB8wPWVvJnANUEBDjQOwSEqFnPulMe8CRMxboVXtnRCxIcrL9B+NCZyBcUGZhwkfbAVxSYSmYLBZogyxPGpLGxsLK/r8/aIDRchBwLA5nhQcv0NS1kdy7tKQ3GnwaFj+VXc+mrL7+y0/xY3NiNlmP1KjJXWjBjr9qfYyH+5X/xX6aPfutHrffwE20a921wgnBpFyyEbUjjDaFejJaAUfp8a/voaN/aCh6hPep5NgoWoJShzRDCxivlmX4XaK+I+5UCzSVjPHq+ECdzCt1Ss2W23LsvwfK7aXicA6Rdk+gTMZ4T87JHZWN1TT3/K9vXg1bCsQWckYImsPDqpUwYej2mGUVc6s1WlpclSORHPVOP9VYTY2PposwtzAY+bdENcTMQqD/yePnipWklLBRjBoP1JZg0fd3MIg2l8fMTtvuYBmGNRpe0FBaS9So8dWLKtK+Ps2GppBihfyC9994PZJbdl0BYTzdu3FCZ2KTYJaIelHniA7qo4Zw0tyIhyGzRV7LxxyfHxDSs+n1LJs6o4h2nuWdz0qJW0+72nnpkhbMB4i6b3n367G66fPlqunLlnXTl0rU0ot5/aGTMtilA3Gh07E5eUx7r60tpa9037HEsJ4JiYKjf8KLu3BbR7crEePcHH9jBU3/+p3+sPGVOymRiIB98nWOUGEGsDoKP14PnoYF+2waB4DBBQuehW992II1ITM6sn88CYfp026dXSBFghSzfzraDpORPflxtoR8zbbpfkWDHHEHDNLVL9T9EQ1IdxOGqCx0SK4WP0ra0PPhmUHXjCNBu1kiJOV68Em2Iwa5emkpf/eof0l2ZzKwTAhc90mgQ5sN6Zh0SAojNjZOT0+nazZvpxrvv2cwflaTUhg3duGxxAZMDxRL3FjeACxkrr1297iXUn98cIkkuNi6pUrJnalOdBt9/8lMQB9J5mdNsy4DXEO6Rd7NgUQObvD1j+fKK5ZoN0F5ph1IoOeSzRiTReqUHIzL7aV2sfLQwQgMC+/LXX0p1f5R+9ns/S5el4qMEs+hsVz0vPSvM/vLFC5kdq7bHhvEStvXTgyME+FIgGwM5x4TT8kkdAcOpZiwIm75w1T6VQa+G/c3h1yxR39vZkmaybM8cgfDi2RND+OUr11O3iHhd6bIHpl/ENii1msViKyoDFek+7lIPOSzi7zdNwzYbimE4GAli4yCpPjHa++//MN25cyttK947Iko2InJOLUv1X7ycs7QYHGUtDNO/qKf3HtxL05Pn02OZMxDsjz76iepwUUw5YEdGPnl0XyYLq1G3JDhGJDT7ZEr+Ol1lbETmF2MLN65cs959anYmjfSPpL/9qz814uG8mZFRmFUmQp/CHu2lgdGJ1D8yLK1hT+bgbLr+9vvp7t3baVTmBF9J/Ief/0e9O1DDwsRoBLQii9XQQnxgFkZhXAXti5Wv9PKYNMyosFqWb0hLjvggqOrPzmfGb86rfTjt3/ZqDUnzU13OdUtwwXdqZ4QShM8sHZsZaeeD/V07pnN//7VMtk29T0pLbSGeRSNjh/nutuhmRdqkBOz56TGVgZ3hSldCY2WVnefHaXK0K/3iH/9SkfrSb//Wb1u9Njb2hBPVUZ3W+x+8m5YXpNGtrBqO3/vBO2l8iq0UHM6lfBSeyWjwYmebdPkYVA7wSYVflH8AWnkVijBvBCXvlTzpoho+Q6iw1OKTv//H9OWtL3XHAsYe4W7fliP87Pf+SB3TlNHu6PioCffuf//f1c9jcYDPvfFPByod7qxQD+vx2/O059xPHtjXqLy2DkE95qFU3Af3/MPmV65cNpt44eWrNC/tYW7uWbojZDwWI3FyPaorxEpPuLm1pp53LW1tbqX1DRGXuKlPWgBjDpcuXZGm8EH66Ic/TleuXTeBgMmyur5sJsmCzIIvv/hM5sMjEwpMw7I4DApFvXY1m82F/hnTwYERdTo9eg2BiH7U8/VIEEzNXFRjTFjebMTDcSQj2tH27qbVb0QCBE2BownQLDAPurt7jTGoO4LBTpkT12HGkQEMyudNUeOZ/mXshWMW2LfD9PSBBABHHyCEGGBlrxDf9pmYnLExCI57gLTQgK5cupwuzl6x82Lef/ejNCZGZm3Lhz/8aZqcmkk7YtKr199JIxMzpnFRZmbE5l+9SuMSNkw1v3o+l1hRDN4Jw+D3jsw9ej8Yna8rbikcx0ZssatY/hwPsSeBzSJA8rmkcly/xu7wG+nd9z8Qk36gfG8YTmz9kvC5L62M6WUGTWEKM2NkLrEIcWlx1fCGOYYA5iwYOtnl5TVpSWo3aZRoQ9QbnQBTSLyS+PwJB4HDtGjI4BneZ+q5v/ecenEOTu+1A62GVdaDg3PqEIaNliYmhGsOi5KAY3XtyCjjNYM2O0QmCBf+YF7jASNxaKQUEHVesYgF5OFI7dtBPX0HfFk0zPT/C2m6n3/+ubTWx+rEFm3scJkDyV48lXti40p8eWJ1RRqtNOeWYInR9AAEC2B1CvctwAWGR266xn2nDGwRW7yDKS287F/1QswccAI8g28sUmOmhd4MM2dBRE1vzKHOi/NPbWzkiJPSGGhb4lvG7LQ9kLbAGSAyUUQAmAFvv/u+CRTOOOHYSDb5rUkF3JEaf+/uLXMbm2sSBIe2hoOpY44oYLEZHyxDZR0SM2HOMF6CGcSxANtb6iVFvBxaJExbmVm7cvnyNfVeUt3V29Kj0QTXJMio5rZMHwYMZ6cvpfXNVfsOM/mp6gao/GxORJhwvAFHOmKK2JoPEcSw6tUrRqIHRMiAIwQpZUdQYjKRoTEx+3OY6ZBQRWBz+DYD0cwoIWRnpLEx8/PBRz8y+qWf7B+cVI/ON6EPZfpcMG1od3vDBiwZCGav1NBQnwm9Fy+eS4BsSeBwTsuum4/K2zWI/bQuIc9iPvY7MWXP6lc7s0Vm4g8kQH4ojYu6Md7EymR6+HV1CGxgRGCxCxvhuboqYSzhEIOLIALTivAHh2Ju1YFxIM6VMVNWdWXfFRoNO7NZRQ3N2Vm+agTWKamC0g4VFuEgocKYwqpojcWOe9IqOdyKQ9Lf/cGPFbdbAnpbdfHp8v6B7nTI/jCF5zBz6oSZhkBF8NhxC6JrBAv5qJjGE7kDT1VB44IlTKESmnmoCdoFEkIz7vWrpCkXWT15+Dg9fvjAOmBmRDncC2vAQHH29rfSktr68aN76ZFM9sVFmfr/p//+Y1vHgrNwxT38jA9OdTcZGXLSQ347iHxycL+oqL/HK4K2EEnlJQApD+bH11/fsoVp9E6rq6tSdfds2pbBUra/s/ZhQ9ITc4TFZGsKQ28IcaAFTE9fkOp/I73z9rvp7bfe1vOU8hKjiQCYNpyTBOabPlxhTg5RYiQfu3JqZkaM1GXmEdO9veqh0EbYWs96Dgbv6NnRENgTQ88IId1UPqyeZWZnSD3mtetvWc+4LW2Bz3FwvXT5spXDx2cGEif2cxwmPS/5djHrpB6PfTyEZ70L57qMqU70iJhoJlxEpax+5T0D2hyNwPoZBroxPcZkms3MTJt2xFEAe8Ijg9uMBSGQps5fMKE6e/FympHGsiIz8Uh13JGQPHrN2p1k59gODnanYdWfVakIFlbAsuJ0eXlePdl6ei7NEVz19vMdoh6bNp+dvZwuXJyV5jOuHl/alIiWAVfKrlY2tdpm3lRmNNCh4XFpM/s2RgK97KrezDrB/CNjYlAJ7Z1tvut0KJzJvGXJgZgHGqIDYt3J8WsfbOxTOTBbh4Rb8LArxmcdFGNW/f0+eIyA2BTzP38xZ6toobERCZeYVUJQctYNnYsQrQ5oV22pDkGlR7BsS/tiLU6vFJNz59CaDkxT4nhR1iRhJnKUBjN+Vk7ouyD44tKCOs9gPuKHcOAa7/P7ThACJcLm4f25yE/B0HoX5xfTP/zNz03AT06Oq7N4YbQ7MT4tjfEjlV9auoLT7hxrStmYejfBUqR7JqAYVhQrgLuzQFQgr0hnyMMUlS2uHMTDvpy7t+/IxPk6zT19LCHwQprJuhqIWQIGlqR6v3ohte2JCxkRJwOl7KCdmZk1jeDd9z6UMHlXWsaUqeZ8XZBzUliVSnxMp3mlgQqLGsxnTM1kEKPaoq8hqbSouzJ19g+ORWBHYmrscMYN+LTFgHr6q1KjpfaKmC7MXkoz07O2zsZWmaoOLN+fVRhG19FoGGeiV5y5IOGhNDY2lk2LmT4/Yyfoo25SXsOD0jw/ed60LnreDWlmDJiiPTG4gLq+vuaf/4B46ZX53g8nomEGoFEsSaVlSvrChQtmgh2IqTFLYBzTXsYnbeD14qWLaXJ8xrYikDe7hDk8H/Pp+IDPkvjhT/b51bXFxPeLVhQWpmPqf8y0wUt2LAKL+KYk0K+I+DAZ7XS9x4/F3PvSHjBxJQSEQQZzKQcClsVpQwPjZvKBf7QRpr+fPZ0zbWdmZsooZWtr1wQtNv5I8XkUBJNkgbXRxhoHeK+LaQ7Vxls20Mqq5gcPH9lAvSS+NE+WC5j+YEKOdUp0FIMSVgz+ggAEBh+BY1aNxYqM4S1L6F66dMnGHtjSQV0GB2R2daOV6X5o0DUi4Ztd63xEH/MMbXNUzLm5vmGMbNPpcHUBzuzuEGrevVO6UkgA7XwVz3V/hzx8pF88+W+Bg+XFpfTZrz43kxvN9tncIxP4sxeupH/2z/9zM3lRs9gzhpY2IL6YHD/fWbBEZnkBcqgrYWeBTmlV1TIgD6d7MRwMjlCB6e/duSOB8kQNvJ8OxQhoLQiPLanT9KDr6mH8S3xu414U816/Ic3k3ffStbeuq4FHTIPh6AAEEz0SZ8Q+eHDPCG5agoPpYsyFqSnOg50QUUn9Vhl6RVA93cwa+bGFryTR2WzIsvwrV65IsHCOiUw0mUJXrt1E7JvGgFnEAOGF2QtWB3o04rDknUFXtAtmFWjA8+oZGETk0x8MntJwPh2+bR9vFzrM3BgaHbLDnvkm8u7ukWksY+OjwjPjJiybV48jhrk4O1ssDmOaHQGWrOdmlB8TCKHA7NjspVmlNZh2JeRQ1dGDWVPD2SvDIhgWzXWJWdEWt7dXpIk9l6YhrUGMuiKTaG11Ue0kTUlhNsU87OlBqKGVMX7R19+bdnYP5BhPYlHfYvriy88Ul2X+LJuXJiZBysSLSit0M0ZypHd9pp2xGxtNBNwgHO/fuyezdF0dxDuiE7YVcOrdqkwp6sN3rlmnxEyOtA9pRGicKpzS6ElHqjcmCTM2CGU2adLOIww2S1txzaY/jY+N2nk6vLdT9yiX3rG+xdZuSDPdkUAz000ajzxMM6GzUFAJNmmi80tpWwKMemBiITcWXi2YxsXiRJYr3PnGv0Y5JsFrAToALEQZCOGafPBoGafks/ZrydO5awdPrSttqnN6cP9xevfdt61joxMH13ZsBmMv6ohXFhetg+1TRzkuk3txYaldsJQZl9DkB+BVd7l/Dk1+J4PnidqPmruyOJ/u370joXJXlXkqolWvLwblA10cH2hL3oVoaygxAwN9N26+I83kB+nK5aupp69bwmMxzT2XCitifPDwrhp8zoitX6oxPTQLtBhr4cPknBoP8XMY9bnuPmNwWwKufwgPQudogT0xONOIoyJ6eqzNwmTpk6bCNC8NhLawtrouib+nnvuilXtHtjmzUny03T87ysfX+2wMgjEQjpBcEeMhJNfWxRTSBFCnWVzGmSyvXjGtLaEm3HDuLioohy0xxnQo4caYw3n5w7AsqqPhhVHTAiB8pp+RMMyI+feI1GPbatxJ21/EO/C6JmHNZsML0jJezj1Iz2UWsgGyv1+CaVV1Vf3pZXdkWuzurNnRBdjg66trVkcWht185wMxqchR+D086pLw9SMRGDfCdmdMhx6SU/PAldVRuAJYMQz7HEjjYL0J08as78HkZekAx3dyTkxvr4TvMxY4qlOB8aUJUC5Mpm2ZJmuqH0vsD484bmEtLcy/Mm2OAX86Aw7znlYnwkwHdIeQA1829ihcMtWNZiv0yTyUtre0YIJgZ1MdmwQT+N6WOQWR85kU9mIZ30iQ0NOz7B8a6VanhNBiVzfT+NeuXrfrp7/+lWlrN96WaWx07zjhPuc/u6pnga4k16yT8H7ZRYGbR0U4gf8CxXOWVgk81/0cqG+/hD1aOt8D51tRrA1jJfaSzCIGa1l6MDw2mc6LljFbWUgqwfL//LgcUPGBKe7Ni7IW+dFLgui8wE2O+nkVeXYJzx//sX7Ba15cLbAaD+lvcbAfWfbcZbMZL1URZnXu3/tGvfZjEcIzO9KQs0j4vjDmCL0qZgbmylvvvJduvv2unSPLwOOcevp5IQAmZMp2TQTpa0yk4opo6SHYtcsRj3QAmBJoD339Q2lPDL60pJ54bcuIekyqLJvzBsSkFy9dEUGwbmFEgoAxgcN08eIFETaDowcmNBibYLZA9GcMyEDjpUvSWMRwzPBwIBT5ArtsVpSQRItiOpjGsVkHESizCeRJD4nQG5L2wHoOxiVcU1g1ApiWScBkg82EqO6YE7sidgQMJhXCC2JFTWdaEC2K81QYj2H3MswBs6IZ0fMQlkFK9v4ciDkPD6TJqNzM8pjQkdBjipyjOTckLNkyeCjmgIamZPYMqpwTU9PSFm8a81Ke46NuCXA+aD9ge5ZePZ83hkKTIg7CGi0DDRT6oKyMQIA7iGVf2giHQG2IyJn2Z3aKgWlmWjBbwB34XV6Yt6MmGcRfXhTxS4ix7YIVupzPS1k4aAvNgnUwbua8NjOVtsIcW1FnQO8Lfdqh5tJ2EIKo/wz2MrUNV1vvLc2xu6ffaHHAzF//nCzLGuiI+FYTA/m90qRoT5Y+IOSnp6clXO+nZzIHl1RmdnK/fC76luY9//ylTEs+r6vyYBoKL+vScqR8ukkIflQ2zGcOCXdeEoAz2Is/Y1znQd21wAQM18I55CGgI9VRJv2O8Pp3f/eXdhoi9LG/xwJIDkVX3upsffGhyni8l7Y20Bi307n/9Hd3bvuEPzhipEnNSBehRMk67D0rX1HwdtOlCqKbAvKCMrIdd/5LDkg/1VENKY1ADYAavb68YvtzmGJlNJ3egTEQU2u7e802p5diAJZNd+yZ6cemVq+ysMD3kPdMPduQus65pUwrjqu3oLGGRgfT++99mBbVY7DZjDUK3WJ+Nu0dHu0pfc5vdYZfYTezGnx0eDy98957aXiw3wQVveg77/5AhN0lwfcyPXryxLSCn/z4Qwm/R2ZmoWl9+MMfC409MjlE8CoPDPqz3/0tCbkXslXV8++od5bgsM970EOKQGxPjHpkG+REgOwf2AC0nwGyL6H5XuKgasaO2NcEca2LAV6f65PJcU3CbVbhDqXBcXD1kfX8F2XiYFJwBAPrN54+oYxrJpTB/O4uDMc5rskWwTGIyoI7BooZI+GzHkbgwr+dlXvuyMrKdPq5niMTDGo2PfuXFhlnUmnVDjJjxGQffPihCQiEHetGXr5YSC9fzUn7vGWbEtEGJqbQFC+KLCRUtnelXa6k6QvTtv4DOkKzu371ahpQW05NThoNIXjRxAYGRk1LfC7TjK0EzJbYQU8K1SP8MkiOAIFu0WLAGWVjxo0V2WiMrM3AzGXpPgKDvV37B/5xfMwvRVObKK7agZ3eDNTD0IzFcUCXMaryelfaGbjjCwloxbfUKY4prZ/97PeNAUckFPmm1OdffGZjYx998CPbtc6H3KDVPpWVWTHagrzee/9D1YLFmnx9YVBMzWxin3W8E+oUWc/UN9SbJiXQLquzg6Neq31csJQcCFWFMMkheLlgzRLE7LJw08H2QfqrP/tP6YsvfpXOqf4MD9z55mvhEHN2SIVkFmxHEdC4u9VR+SRB97//v2IKkSyZOpPbNJPd8ExREAElWAEL1wQIoTqQA8vsySeJISXrrIGX5ufT7a++FvMOpiX1Lt989ZV9t+fhPZk9d79JnEvKuRZsrrt08apMiRvp+rXr6eZbupe5g3BgJS3L8r+59YXUYalqyoLpUhjPziqZmJJ5dNFUUAY4+WgXti4Dbds7krKykZnZYfaA8RE0gmlpQBwQzZkkmDQXlRfMxHJ1hBuCB5t6T0ik90NbYWCSYxE5fhJ7enbWB/NoPCT6mnqjxcVXslP57vOuERC9IJsmz4tZJibHxCjMGmxJoOzJv9uIjbUcmC/0tAhVVHBUdhaRMbCMucO3eSDYZ8+e2tgJp7KNqB5oHfahel0Jz/m0zFgtyO732Sz2vAAiVAkGhNKA2oJZJj5sj3nF2AtL0Xd2/MPxrAa+cuW6hDnfJ2Lzpf6OxWx2lTCTpolwp0de33DNAkF5/97d9Ktf/dIG3hEE1Jc+jEFMxnFYmDZ7YUJl5GBxTBI34y5Mz6S337pp64H4NpDNusj0wvxihmpfuN1c35SWt2YaDzhiBq6/d0jMO2Law/DIuG11GBGTIwDolDBzOZwK84/ZJtuMKA7kawmr6xtpcsK1LoZTWaZAOzKmAsPbqmnRw5IEIOt/+IQJp9pNigYI90BayC/+4e+NNo/VYXMm8UsJ6C2FBWeKbAP6jOctKMzq6pLaHgHWbeuTEJCYdQz2or0+f/ZMpvu8aGhZ7btqx2Y8n3tq4dhUyjGf167eUHv6ehsg2DCEhvFscU8Zcz6OMAFYDccS+Pfu3bcxwGs3r1vZP5QgZB+brVxXG9GOaLznpfXfvPmOOhW1ubT27n9vYywuOHzp+6GQeKjGEEOoEb8NhGBBc7H7Vm10a0LLZ3dYP/hcjPD1FxIIczJ5vvrSZnqePHpoPeu41PUr1y5bT3X9xtvphuzgKTUEPSIDh199/aUkPTM/Syqv7FYxAj3P5SuXredkxH5qesqIB20GQmBXKQWCwNBIGLjjCMaLMls4/gCA0JgOpUeEkTCFTHUWAyPkWDDFpz8wL0ARjcBA43nZ6HwKhKX9CAHMGxj9ibQeMzF2N0y4MZjLSsWxsWHFfW2zDnzYDHWXgUdUeggZNdO+tSOip3eEgDFrEBbEY1YDYoRQJ2SqnZcpwawHg9FoGMz8YDYwHoRgwWxh+ps9S/R0g+rpme2wlcZqD8Y9mN4eKGaOTMVVOZhhYxobtZ3FaDMzl9KOCGpZRM4ZMxAT6j2n+LOJE6Hn4xG+WI3vEH391Td2YBVrPkbGRmWqzsqkYIxsVWaQmE3m1bAElWRWev7imco8prCMFXWrPa9IMB+rnjsSVBK6ym+PMQ/Sl2bdw0I20USvNM1Btfu46svpdaPDE9YBTE5OqfwSoqwtEpPQSbMal7EPL3uPMQpT+L6ilAV8EtqDw9JSEeR8i1o4VRh6Z8wODgGzQ6hUfswgBtPReEZklm0pLO/QMJg0eOvdd9KFmYu2DgcTk3G86Sl1RBJsTAAwkM8ucxiEsRnGCDEd/bjSNdWRMaBrwhN137cPvjGmaKcTqmPi0DFWN0+oruNqHwR8sFwIDv3oKbMazN9noPxNFUQuosPd9HLuZbr34IEJWyY/2LH/zlvviL45zP252mxQZvV51fMd0dqEhBxDFNsuWJS+ETCDUHdvfyM17VNb34C0DkC9tAIWkN/nYEZV8SofY2GuHnVYVr4IfNsOTPpUvdevfvmPNjPDIBp29HnZzFeuXk7X1CAciHTz5k0VWI0lRD56/Egq2a/TysqCpcyMBwhg2T1qIL0ihw9NqKKMH9jJZcpxWw3EYCzrNZiqZGwEVddG/YUMtJlLly5aI8IQfT2D6vFlhoh4+RIehM9sC8desq8Fs4JysgPWBhvF9Ag7VpK+lF3PEQZ8cwYm43vObHBDwJ0/z4g/jUajJjsMiV4WzQfGYEoZ1Z+dy4RhaTtTlAgihDyEzSll1BMKgXARIPO2z8kXvbE8HqakR9q07QyHJjAY1GUBGhoITMUSeT+pzlVvtDMWDqLJ2RiXnik3syusp2HgmHNphsW4b0l7QI3HPEPjYwyJnpo6YHpg//NN6edzz+0DbYxLMJ3NQd09fXzraCvNq9ejPGh256S6z0yNS7UfsyMu11ZZYv86TU9eVHl6hQ+R/WvWwQypTUdskHBy8oLtUUGQIHgZG8OEYRyDgVI+N4KAsCMXhDvG1BBk4JbpYfDP3h/aiXagMyAdprTX8FPZmP5FyDJDxmZVNEnSZNwKrY2B9UHhAaGLsJ+ZviCtb1z1H1J5/HMmaGIT6qgQ5sx4obRHh0C5MP3Zj4Z2Qv5ox7OiR8ZqoAe0MlZpX5i9KBN6ybRh9ithkkIHHA7m5+SIEWR+Yw7TibiocEb09TFVqyOAtvawVYBn2Qu2onrDX5yhzG58Zvp++Y9/L7peUvmPba0PneSHH/04sWyAsSNosPvf/rv/28e3v7klW/FRevTwQVpdXki3b9+yYwA5YQz1k2wh9Bw6CZa8Ci5W2Hshe1iNyRL7r2Tq/O1f/3X6h3/4uY2j9Evdv3rtkswbmThv30xXhRjOIIE4F0ToX8tMunf3jgkWpjXZ08M0Mr0mZWDAD+0BJqecLOxCKqMCI1AwOzgX5Mrly8YsCAIajd6iSyoVWgUfFsNEQkvCBmeglh25EAs9N0cDfPDR+xJA09IKYOxuMycQJqz2RRV9JuHIWgjSQ1NiMJEBu1lpMdj49LIbYlAGWzFd+tQ7MjCK8NlRHpwFAxMzowBzMw0MzhlcRT1Gi4QJOJaSMRDMDOpDL74rwcfnWNEgWKvBebwscWf8gUHHOanMCG7GFBCQaF98IZGOY0hEs4MWobZeWFwtND3/kiJNztS8M2KX9VpoSnPPntsU9gVrJ9nZ4FGEHgOK8y9ZE/TcViPfuH7DTFbwwlgC9aRcvd0DafrCTLoqbWRoqDe9/fYVK9fs7I3Up7ZjvxUfo39LxOwD673p4uWrau9Z1Y1TAqVdH7y2owpYj0PPj/lGZ8CYBOtT4K+dHb6ewFhPjzE2gvVQgnRjY8UW7zEgivChTGzuxCyhrBOiAcLSiQxICCBkmXoel/ZDXpgAdKPsS8IkeCqBaCunmfVSHF+gKLxIQDELycpcBoYxl+isEFYsPkSgsEWEpQVok2g1kn3CpS9ngO5FZirXkphaHYC0M+gSnQStiTisqemiHHuH1oGxUVZZCwqBIYZwjnSBwX35TCj+AH6LN2rHB/cfCn/76Q//8A9MyH7+xVfKYzv95V/8J3VGrF9hnZGtAFSdj62DA6esHer+1//Vv/34L//iz2V+PLIk5188lS33wtRrVHhOd2eglB7E8rPfEtoFDAOQDJoxjiJ1c2M9ffbpp+k//el/SH/7N39lu39ZGXnl8hVbNMXsDeMTfPEOJC0tziv8r22GBBUTZuxRwzIewCdJGZNArUQwkA5McCjCBvms/KSiHISEFGVJPghGUPDpUD55iqqGzc2RkPSq7A6mt7shzcg+DXHMilj1nhI0jA3Qa9y4cS1dunIhdam3paehl7z7ze305edfWC+INtbXL6GgnuiSND2YkZ6Nc1YCF+yNwTRBTcbUiQ13o9KemEFCi0C1R8NCK2DxHLY8YygwK4JsS0yCWk88ejvWyjBWgzBh0dKAiAuCXGdkXoxO/IsXEcB8BmNb5VkzJkSIwAQIgt5+V+np7Vlzgp/NzAihmDd2HozKwvYDtCbeYw4sIsRkerJieVKaBvDk6dN0/85dMcuWet6bEgpvW9ivvvjcpna71Ykg1C9cuJouSytlIJMDwGcuyLw9SlLlWSagdtg9tjUljx7ft/GaaVYHC0fSq8104aNp1NlneXaFXzYy0pHBcPpT2THHMCXQRDBTEKIcG0lnyfoLPtfCRkOQAw0jfKAVykcYtmWouiYkfOGg8CwNEPNgA+1HdaRjQdgyvkKbMG3M4DudAAsN+TQK7cOMFzQxKHq0cTXli5AwE1fm7sHhno2VcEgWeUGHtK8qpnqhDbNGhs+wjNhs3nmZUTduvGUHoLPOal9lRKvndML5Vwu2zmvmwgXrbKzxBcGnLlbqEOKmCnSOfNKFzogJFE43HBTNmbBW3fj2NsAZOEcHu5Idz0XnMgGHBlL3/+p//d98DKEjidgwxsImvjvMGIjaKE3JFmb8AWgqUjvIAFJP8dlnn6b/+D/9sQkTeqpREe2Na1fs2zEXpQ3MquLM6CDp7t5/YCsRYUQakJmgYREzPT+rFplDZ9WsqZPdbIVXryNiQXC8lG26sbFj5o+NSKPSisFBCGYZzMHxjJguqJEcFYCJNSL7m02B9EqoqvSuMCQ2LIO39IqYRRAcvWq/elVma2goCPlA6jAzNtRjbEzCTfFgNAb3IIqdLV8BzJQ5+2lYS8E6Fdufw84uESCfr4ChECJMe2Nq0WOx5J2eB8KEGYzwFd42IU5OGsHo0TQWToKblZqMwGGcANsbVRuGRn0nLDNdbPtH06Ot6Snp8W1KWY3KknamvvdkPiBIJs9PqGPZVtzetLQgc1Pmza5wQRx2eqMx9UposelsRR3AiNR9TE+0NsbAaJcbN27ayWmPZJ8zbjEl4YHajkpNW9GJ+MfU+HoiB6BjHoyISDkuc1PtNaG6rCZ2KaNpmaovNjNNQZW3M3lBntqHWT86H8x5BIGtYhUdMiZGf4iWBD7odNhPhVYo9jetkLQQ7JsyORD+SCgzF+XPsQ/ktyvBgNpv34ESwsAZWxqs8xQuAJgQvMcmRrRaOg80WgQPQwuYqJSPWabJqcmWRsJxF/i9eP4iff6Zm/rDY6ITaYngkgV6aIh0gOyQH5A5yOZVZhIROpiTx6IDTHv2k62r/tAEWisCFx5jltdMJGNixBX4jHsGKHyKmvB0IJhobOqkTgAaHVr/1MQFPXVLoG+btcEePJQApsnPyaIAXwjP7n/xX/7XH68scXTeS0m7OVNjsF2QogxEsm6BzXWTE9NWUc+6BFM88RKh4SDa+5KYf/fzv7VZ7CuXZ9Pli9JORFAcqwiR8V3gTz/9xBZboQKySG1wsEeIn7SBVDQAVqiy12ZIRItWwsi/LRADOdLRRyUtsaM3VrBzh9LVGzeURp9UTdl87IS9ctnCP3r8xIjhgx+8b8QAwWCjc84rxIIgoIdhkJOBRQZd2aA49+ypMQqqP+aBrYdYks2rnh91lHEXbF5W/7Kuw6Z31UuyEA8hzYxKj4iCfTcQB7NgqO50RDvSEGAyVOXrN9+xwWKkOPheXl5RHcWIYlB6BjSVcz1qaF2pK70EvTeH7TBuYlPDErr0nDMSTGzQY5YFgUiPyCdG1lakOQkX4+rVoB6Oq4RZGHCmF/Q1GD3K34+5hJEZL4LhMZkoH3hgRqanq8+EwpB6JeoMcd2/f9emsH/wwQfpnbfesinYRfVwbEKk7OfFRH2DMkNVJgZPmelgzUN3N4PGfOCe3l/CQmWDlC6ICREcCLcBdSJ2Tm43n0TlmE2+KSSzS+o/08TMdNlB5PT+0KAYAmHKDB4fp+dAcUxKjrtgEJuxJBZC0glwPg8aECYrjMO+KqbEaVu0nX6VFQ0ZRqODYkKDTgUzh7ErzGfiQZOYtwxoMm4E7gjH2iCYlnNqRtVpU1Y0Enayc4QpX2VEqGyLB+j01lbU0ag8jGOgDaE52hcq1bmCG84MWpRGz0D/ocKgoWO6Q9/ER3jyLWxWc29Lo2L3OjuQVxeWbGk+nSEd3haf79X7rTUJtRVpsQvzZp08F6+8ejaXnj99luakfWI+QxeM0SkjE7gMYv/tX/15evnygS2bQLAwk0q96NRdOglfb73344+fPn6gDJZsdPpIvQgM52Mqr40wnz6dE+NNSCWdcYmHyLa37kywFP6InmdPHqdB9WCXJRxYGg+Rzamwd+7eSvcfPnCtRMSONGQunsE9rsbwksbCm8swETGDd6jYbBJDfaaXZiPgpAQdqiOVZTMXPSSj5wywYSadn5xR4zBNKMI+f97UaY5NYJYDAmOQj3cMNNHLM8KNgGOQDwZnVgZhg8nw93/39+mXv/iHdPubr9Nnn3+Wvv7yK0MwszmMT6xJ04HJ6DGZ3WCEjnNjjzDRlIdNB4sIUbNZETw4LMEgAmRKdFZCl9P/nz9/boOGpMO0NZ/14OwYhJ7tjRGhYc6giWHKWY/Sq35ZzMWZs49kyrK6F8ZldgoTDcZkqT6qLDMK+MF84HpU2soL1fmxfUj+tXA2au3H8Q49fXyMi7EijmUclbY2qHTUO4tgWNtCDwz+MEVR7yknmguCiaMSmEWyk+xGhwz3YBktjDY9hzBXjyNUiVbPpWdzc8a4piGImRloRBDSBixkZMqe8ZLtbbWJ6AwTx5cLME0ubUb5I0QBNBBMePBlWp7ec6VjYFAWfDOOZif4ncOkQiix3aJX78dE82gZtFevjfEoqmiUFdjCgcJ5myLQOUIUU5UxOk4kdG3ADlZXe1neKpPQah0NZuqahBgzSLZ9RJ348sqitQkbNlkfw2whM0JMF6Mp8uE56BQhNTf3xKavl6UA7Oxt2kI1BsZZJGmzZaJBmwpXfrAinRKFZzKGfXUIMXo0NHDMcTRlzGtmRDlFEaGAdovJyHjaIUJdYRgztDa4eFFhjqSVrCQOyOIzLvPzc6YJ0knRJtCVLYBVPuCx+3/7v/s/fEzvzFJ01BtsRRjOvq2ipkECIqHp2TgDhbEKKgD4uhQqgzpFn6tEJdlgFBD56uVcunPnaxHokGkBNPi4GgkBhbqIJOxTwzG4OqTrtpDJ7lQJSQmXXtncqNWD1nvMwpSXr5lGxdmw12W/08DMMGxI+k7J1KFXhTGZWuRQ6OPjLrP3mY1ixgGCgvhgDHZDs3OVTXDsfWGpN2tIWMUJAdnBTKYySzVWQ/uH0X31JYNtpKkq2Hs0CNRGOAdCsClgIfzq1etp9vIlCUFfzctGQ8Y0qPcOA6EiptnLVxQvSfgumzBhqhENAaaGYe3TEgLrZUWU49JYGISMmSPTWGS6YfO/ePHCTKmpKdrotR3aROLgno+4MxDPUQgbEgCc0E9+9J5MUb+S2QJjsyERRoPoGUxGu8J8Y8Uo599i3zO4vKr2xYSgx2TchgFDGOLZ3DPTxigb7zDBGLzGJORDZIfS8AYHpJFNTUiYvrBOhdmlIFLW2dALMrOGuTKsjoZjhtCqRkcGTRuBNiSH5C/6VJmY/qWHx5SB8TmMCppl2tk0YL2HVtAgaDFom3GMZXWmfT10bhLWaC3SehgAZp8Zi9BgFsJiWiGwETjs/oZBTbMRv/CMZsw+GhYgQmOsdbKpYZUNQQOz0rmMq25oLqOMtwz2pwV1uCy23D2QtqJ4TJdzeBVaCh0aZ/pAG/cf3BW++RgeB7Uz0EsHKY1UfMOm1GG1P7N00AjtTmdAG2JPMDOKsKbsmF6M4/GO8sC3CBHqgmAnL2ja9jqp7pjNCHiWiHzxxa307PEzo0k6YWHRNCCUEOIyvgWeSc8EzQ9/8jMzhehtQCISHOkJQpB6rPtgBSfSj0EtzhOBcRDHiBW0Fa5IaXvWlQy++uILKyd7ei7IPqRhMQtYB8HIOmo6lWb6kK3XDOoeiFk4LpBVhUpIDc4RAaqktBaQzECV7U7Vu6nzCqc0IQRUV5Z2g0ga1GY2pEbCfNh7CCNUTj4risCDEZhxYg8EzMUBTSqyGmRQaSSZamxqPJBwgZA4hGhX1eVsjSH7IBd7aWhIBBBETRl9FfB5ldWKpzqN2IK+JWlB1I29OHxQ7fLVa2YK0EAQz4xs4QHVHxWY9QDj0myYaekT8/myfvafIFgkANTQjAehsWA3s3YHXEOMrMVgbIf1DpgF1B2tgoamjuAJYYUp8FQdCQRBnek8OHuGAUYO3qZ3Bf8IEUweVhDbIKMqxaI0+zCaCZwdCczzYqo9U8+vSptEo2JmB7ohT5gGzYexBpgA83pwgAFcxoMgWgnqgiBtRgm6s3quq9wcn0CbjBhT05ltb7PhUeVWePGQHSd5YHY95oqEDKo4JC8/2oQ2YkDdCF/PCBskEmF1UTm7jQkxc6AlaP5YtGJaERqEHKvB0awoO0IeIY1QYpkAYwuYq4zNIUgZPOcohiHwJQ2PDglNkHErOk7V1PDG2BkL4p48e2xx/QhUOqIbtsiN4yFs4kFlRANnUSVDBtAhdGI8prajg2YigzYFVC05TGAf6LUzf9SGDMSzYJKtC2gU1JU2xRpgABuNBfwi5DF94GU0E0wyNEU22TK4z4D6tWtX08r6ssynpfSjH/7Y1iSxopyzjFikaSa7Os3u4ZGJjxEonFaGHWpSWYhllgKChjDxx3YcHhpLb7/znhUQ7cWAC4TPfSFc6OFsRkCECJddkMlCr0oPwrQhPaMNfEmNn5icVqVZks3Ctmu2GGpHZUG63njrXesdUcNYHIYAoFHpeVgXAbFA7KjdpqpLxeZUOLQeVq7Oi+Dn55/bAjrb8SwpyKg69TkvJDFzhJYDkaANcAI9jc4yeHCwIUYxVVeNAfGhYYAfTDnGdfic6bhME2arGPw8L/OMPBgDYDCTrxwuLSxaz8wxChD6VTUMRAdBUrfJ8zOFii6hrjRMSEiYM/iH8EE78uHA12lzbUOE6gu9aDN6HXDImhsb1BZRmJAUIyAYKe/dO3eFs0MJuVkjGuqFSo7Zxkpd2pdFTuCbFavY6ffu3lW9t2zKlbEhI1IJbbYqjCl/8qQ9MbEYfGR3NGXkJDw3O4aUPzubxUx0QGJ0elVMoLGxISMWxpKGh12Ts5kXMbTIR2LBtWUW7VEfNBU6H9Jk/AxNhg2erBhGe7RzVsVQbroTGz96X0qENsRVgsHGPxijoXdmcFVCQBop4zTgFoG4rzozJYzwQhPBjGDjHeuHGJz3Iy1ZEY2pxOdfwT073SVUxMB9Mntg/AMzyRnnktYvc9gO6Bb9MCUPnSEkHj99ZGnTWdAemDQIUbYEoNkhEGzKXYKKg7GYcaEeVkOFRctiRTkdGsei7go3tCnCCLpCCKBFoxRYPAkcygENwLoI8JicgIERVKYNSkjBV2g+pGt1EB7ffve9dOX6DeO/Lz79lfEMkyCspXn69KmdMBhmKXTSffXaWx9jl6K+2opGSSl6PhwNQ8EIjHaxt3skm/dyOj8zpcwcaE4KSuFNhynuKRyDnaxmjVWML18tSv1cs2/OkB+NflG9JYvXEFqYOqjo7Oql0VhLYiPUQhbmAzM7bDDDJmXvCINpbEdnGhWbc2nplWzDjcT5ti9k6/viIg6a7ld+HFyERiGGFaGgVtJD0SOg0nJ8IKokBEnPzUi7DQKqIRigYzocrYDegpmYS1duWMMxHc23k9kCP3thRgL30AgS8w4pTqPAND5zIg1FpoaZbFJnYQZO0UfoQODgwRhCgoGB2S0JFgbEYDiwi8kH83PiHDtuMU/Yyg/jYZ+zVmNwyBuXjoA1Fk+fPjMV/b13f2DtRY+Cdoo9TK8FY/LNJOIQ//Lly8YEEBTTi2gV4J0ys7J5XARNe7PKFMHGnAg7mhmmpGdeX98yQUUPzMIqZrIoJyP5HM7NmMwLmV3szTKZoB+InIV6mKEcNnUgkxg8M0BL+8Nk4IP1JmYKS7j3oJGofpiruhX+xAxKBw3V6E9/CAg+3YowoINYk6a6pU4ILYpwCBnvlTn7d920U1iX8mKy9qtz4LvTTOFjPsB8CEFwhfmzu89H6HcsbWb9EBxobdYxK28YHTOPZQIu5DgkijJuixde2BjPgYQ+ww/QKYsdmTa2hZ1oD4RXPnb0gmgajYJ2Z4KMsTX2iG2p3JifrHFiuADcUFDreEWnKAFoUfAamj/HSiBYGaBHsNo0uLQphC6GAjwF/hDOnAzIlhXbWnHxktH73PPH6TMJFtYBcXbR4ydPzCRiRTTCxga21Ybd0zOXPqanRpIBtudBCGLJNztp1VbICjuN/fKl67a/YWLKB4cMVEjRqIUR7Ulcct8tgpIKNy/kSdKjvqOZ0CuwkpHVtPSUJHH12nWLhA0OhfBZBkwAJOf56QtGWCAIgjJCFWGwchdBwGCn7WYV8aL2gRCOLrTVjtIipqdlNohJGUGnwSkfe0piLwtaDCaA1VxlMaKBeIUDGMh6BTE+0t8+ESH72DWNbuHhsjSixXT3Hr27D9yyuO/gWESrZxYtTUtNpZHpdYelSlKnyenzajThmDEWIYBl2IzR0EuxuQ0CQw1n5yiLASF+641FqPR2E9L6UGtpeBu8Fe7YtwKhIXxgdgBiZ7yCZetoikzz2iHVqiMEOD7OQdLeCyMI0FBY9Ut6mENXrlwSDXiPx7eU2LV6KAJnpujcOcxYzsjdEA5eSX2/Yqbnzt6RrRBFo2MWjbKj0WAOo6kwLTz37IWIz01HZmFocxuHED2AK9b/qIgSJqxM9SMeNtVGWyqfz0YN25qJPtFrl5iINnv8+JHahs2kRnzCH0v8962tvI1VBml+DJSys84GV3UFV/TAr18fKBo7vA/S4AgLzgbUVr4GBCFAOmgEdGKcUsixFXSYm9trNljPOwQUK6RhYOqB8Ge9E9oOghxGJl2mYzElOO6jSxLClk1IoKMhgHf246C5QKvwEYO8rOdh2tr4UnQF38A/aMdoP5hXaIcsRWDlMzyD2Y6QQZhhYvrMVa/qg+IgK0SdLe1LZ8c78EA9KTuaB3zNLCk7m5l14+P+ver42J7xYu5R2le9ebfHWKI0mY8+/G2jU0x36LT70qUrH1NgCBWbGAQwWINEJ9N99d5uJ2Pv7aX3fvBhmlLPbLUTmHQDCXIkzBGArDK0PSNUQg04PjkuIvexA8wPDrbxHcBdMickPBSXZdIQGoN9bNZD0MHYEBxmECtWWSyHTcpgq82irDHgxe5VBoCxaWVbSuVGxaPMlA47nK32LJSiF6ABKbotuNKzbZuHiI5ltyssZeH0ewZRWdXKSfb0Fpg2zA7AYAiImQsXjShYPQuxs7T70sWLKi8Ls7YtTT8SQbhUeWznthIfk0ZmZoW0EQbVELhob3u76r0OGDdRQ0vSUR8zhaRWG5UpLFOFfPsZAmXvE1Oa9CK2zkN4h2AYX+HzFajimDdoBphP9EwIPMZWmEWan39pZT4voU9Pj+kEIyOIbK+HBDI7eFkPgVawJAEyP8/ZG1uWL7Mq7LiFoOn5NtTefHGATYNoQPcf3lN+LF7jSM4e5TNii6xWl9mUKPElvKNpbagNEUDMgmAOs3MbOtq18Zdjxe0zbSB6d87bmVKngbmMUKFN+WrlAPGEI5iHQWoza/Wesk3KRBtWr40WjDlme7NkalKNheWXMqVhdL6PxLgJNMa4gp+jsyLhzrEQLMrj8ytoC3SQMBCzjOCKz5iQFxoB35eygV7dM9ZBG7DYjvFDN12pu7hGtM94INqDqmB8xN+E6nde/EG9MXnu37uTFuafqQzqDJUvZiKaC+Y8g9vMDtqZNUqXTtJmt5Q3HRmmFEC7Qte0M2NOrtX4eixwRu7MbqLJ2+5vtQ3aHtPhKAjwKXRw+/Y36a//6s+lWanDU3swuwi/wRscucqQA2ubsBS6b7z93scsSaYQJIBqagt9rKBsvuOL+W6boaJx9Nxb775rg5YUiAGwJw+fSgvYNm1he2M73b17J12+Mmt7JZjSYpaCaeRd9Wj0IJydSa8GglgIhkYCglEJRQ5SWVkoJ4EmobYq04lBV7YaYJMiPFz97VJ+DHaOmSDhHaocg46c6MVI/JbKhA27L6blFHYThWI6ZjMwbdBEON6RsRLMMAQLPIyWAuI///IL9RTLQi7nk3BoNgzEt3GYwp0SoUrTECNCVCxRZxEUS8RtP4caB6GJicBSZ2ZR6GU4HU6oNQFFvfnMKYIFojmQmgvxofb3ijFQN+kJxeImuVlTMipthQF2iAVTTbaa4qvt6J30Z5ssVVe0BNoLAUd7IrAoF2NIg2rPJ08fSzi/VL1likrAMDZAWhAoYz021gAzS9XvG+RDXqxf8Q/OLyzNCS/ztgrz/NTF9PDRQ6nIT9LVK3zNYFg9/560iAcSBDsq96HM1jGjg+UlqeE2/CEtRYQLrmhfOgHyhcbRNDABMM/5HK0JGTEV41KQXJe0JXZWP372ML18+RhbSmVip/Cs4VEZWhvbBkhjdtb6YI76iWf40yEwfrAkBtmQcODgKrRITF6WMtABIOTQ4tYl3I+l0dCjozUztsjsoG0OVN5ofaSHFsQxnqzzYYkFWhh+hIFGGIxGWG3KdOHLB5in9kVL4cHOcxGt2wphtRmDoJjHfFVhYUFCRSYXbUj7ggRMZg4dYy0W421qPDNllLxp0iwgxbzh/F7w6WtxKI9rs/ZtJtIBX6oPpihaNZ04JiTmF+1MesgE6JYNpve++SZxaDZ4Yn0ZPMOiP2aVXz5/aptHOX/mgPRnZi9/7IM2qNI0OsvjmTHAHqQB1NuqcTBhxidmbECVL/jRoymI6OY4/fqXv5AqvyFmG7MZFfb2sN5hQIwHw2M7D0g1PNynwTl4iLGSTZOKbGXHmmMkGbOG8RHW07AVwE7pUq/JoUAMjDG2wipEG1hVeIgU1dkW8qnxYDabPpVAZOaCOjC6Tc/BzJOPIx3aEQhso6cxmeZDE0NDMZVZ9WXnKdO2zE70SYiwUZGxoOGRARssZvDSdsuqASFAtY3ulY/wyHQgdaQR+VYyTEIP2N3FNDODkIPCq9R0zDfFYxcuKj5fWoTwGJtCQNJzsIDr4EiCRURwTl0l40ccik1b2OyI9ThOaKRB+yGYGCyFGVFp0R5p274+djezl8ZNSswueqN31ElgbjCOwLk22LVoPjA0wmBJAh2iO9gVcYo2BgcY++i2enPM5Ia0OhiZ2QIYnoV7mD/37n0tPOxKOz0vnB+lJ4/nlM6R9eisP+pjRgIBoHSoA2NotA1CBkHJSlpbci+gk8HUBJfsCcPkYCaK7y7BmMsrKyoDde+zpfGciEcPDIAntG/og4FwmAUhRd58wRFThvwxf2FAxqZoF7Qbm3VSeWgLBDzjDaxSRnuIqV0zq0SI4F4P9h5zg3eUDS0RprbNnhL29+7cTq+k/eGP4INJ2d8Gs7t522daC5Mc4AQ+4+wd6s+pf6wrUYFtUeSHH/5Egn0mvZD2jlmCMGCTqtGC8rfVvyIq+IKKUw8rLx2htBwGxyk75ZCEtjrY0gnl6dPVr1V/15gx1RGKIIcDrFifxEZLxlk4VY4ZVabTTVBKCHePTU5/TEOahFcmJkyETMpCr8IgGYx0UZKQs0t/8NFPTKIyzzz//Fl6+OBuWmdQTJlSQUbTHz18mN55520VgB59yzQDiJzZmj1pEYyiczQfvRKDThCGTQfbBjBOCONzGP02fTc1PS3pek49x4rZkyAKm9XNnX35bRrBAFSKM0wOZCZg4zLGwP4Nzt24cVPloSeW2Td75bLyWkkP7j8w9Y9xBRbYbYtQIRj7eLrUZ4QWwgsTDq0L4WHTxCKGGfXUqJWcg4GqDNOy8lXdjpVHuoNNq1vvLHMEwYIKCnPSEx5glkAgUl1R11lO7z2fzDO1MELUZ7jUWysOH8nCdrVBN9UJDYMBS9JHsKCRQMyotxALYycIVDaR2eCn0rOpd/Vg4IGZFaajMV1gaGWR+FofC9wuXrogATJkWqWNswjPHFLNKmNFsfGKqalLEq4TNqBrg6TKnynlc9IyDvaktd77VIKY82yG090HD1QuEbuYgysCFjyzcxszAfpjpgVhxhgCY0j0uBAxdcVf1G0MgIBjRmptlU+6ymQWDhgbQfvBLGTT6eLyvAlYels+HIYZA14xR9G8MLdWoScJQNeQOPhJAli4YwLCxrVMUqiuEjSkhYCBEV1PlxkhnmBsgzygC8wgZaF0fEaRgV/GO0zoKz/asG/QVzczoE1bI0hoKzdtfHwG4cBaIdbv2NhLOlSdXgj/HKYE+zufzl64mv7Nf/Nv0+/81k/Tq/lXcoxdkSbHgyBAfJGjn1yH2S8BI55Gk0a4UD1MIzoIOkJwi8ZCWyIDbCpGwghNy2eLu22Fro23bW+kFyrTg/v3TKPnZEGOFbUBcvEHpwl2DasBB4Xsc5LOMEWvKsecO8uQ6aEpFMu399XLwszY9sxEgPC/+PM/T3/6J3+cvvzil2b+gPTHEjR885cRexCqOpoE35AAQLVnu/Ud2WrsuGUbPl/yYzSZsOcnx9LkBCfDySYVUlbFSPN6z9Jwk/DKm4OzYUx6HirLiLdvUJw0IqRx2DXLVCi7Vdk3ge1HQXrFlBxgbVPfEhwICA7VoWfwkXmIxHsEGGRC5s7U5Iz15BA/DUIYCAGVmZkcenOEI+TGiD7huEcLYIARyc9AJbNCrAnhiATbEaz4rAGCsGjA1+qxTIqpHUxrNP+iJ1R5bDEizmpuZKH3/kxPC1GDa48g4JXABvDUQxPACEpxlKwdBs2xkcxa0J68Z2HYgpiVE91Yb8RxErgRqficnifet2QR7gwmsleKA6pYIbq6spHu3b9rq27XperTOVy4OJWezs2JuRRfQoiBX9YyMejL1xPZgMg3afYPOcxKmhTazAU/UpTxOTROgE2ZVAzTGCHO97S9B91NK6IR02bVi7ICmmkqzBBWsHI2Cm3MdD77bFj9TD3RiPnOMoyARsuUOqhnNpD6sRQCAYwgRWtixSnaG50YHTDmFW2CoIFe7KuHwi1MDT2wo3lf4RASCijXrTylHa+sKz3h3xjc6QghRDkww6FBzCi+J7W5tWp4omMBF2jKdNLshkbT5JwXznKm0/7pT3/XOg/oYHllXhrEw7QmPmPv3asFCRxpsJhYaGkIYQZ96RzIlxlMNqwyHc94HuVgwoOWpqNm3BONh7FDOn00Qs4LZhJFmJZMYCJE5dvdNBMPGYEQ7X77nfc+poJUCpuWJM3WVCQontF/UyeVOVPFqLsXZAqhPXz91ZeWCPtnLl+9LnNjWELm12qENbO3Ue/YTbwi25ojI1ncxkerGICalBo1IvUJO491IKx3YMERmomp2bYO4FgNImTqnkEmJKk1qhqLnn4MjUR5snCPD5DDxNjSsxx5oN7p7t379syMCd86oZdEyDGug4ABCeyw7VbvMiM/BoYhpBGlPSwHEdCYu+r1UUFRLak3Un9sjI10faaxwN/kzf4m1F1mrRA6CCR6aTeX6DE4mnBQ8WWuSciqkOn89KxwKO2k0LzANZoG1Adx2OCtiBhmZiaBsTDGq+hhzGwSPvjcKAIEIlWSxhgQjS1kFK5YkIcZQQ+GKYT93iXNAbMHrQubGsKB+MA734fGdKXMbKUwmujnPFh2V18Qnral8S3bgCR8Q+89LUFEOM5uWVtHdT80s3Z3lwHlYRvXgslt7clr8mM9CaaOGFXxqbMNcOuZdqFjQcBQb9qSQWu2A7CviAFWen7wSlhb2Cgc8r0kNFLKhGaHMOFqHYbwYwyi/Pk8CSuvbTZU+GMNERqeaYsSrtAaggXNl4kDGBlhTD/PwKtpnkoLwYcWCJ6YvmdTIG2CQ6NlfRYD5dAfnzBhvA+TjMkSBl1tQkFtS/uzQ5lyUn/KwmwU+IFpWY9FXRkEZ5yHWc3hEQ48T+nWrW/siM+X6sxtzYnwhSBCy7RFf8IZx2og/KkbeI+JBMJbXZSnPNQWakvV3TQYNGJpYch2BB0D8Yw3PX3y0PCDUCWOn9nDUgBpy+IBrBS0z+6bb79vp/STLgKCA4NYs2AVENLIHIZAGhOGncYMOiL5OFzpxYtX6frNm+n3/+Cfp+eq3Fdf/kqVo1Ko0KhYTHGqB1Hmw2Kq+NIci+i2pHqjzqJyYxYhPREEpM0V1da27avwaBm2bkM1xXSYnb1icZj75+t3zNIgnEhrembWxkCYjkY7QC21RWWqiwpki9pAAvPvqI8QNmtcEHwwGNPVNAQNyJkxB4rDqlUGw5iZ4qR1ej+QuCZhSw8p0rKxAz4sz6A3wofFb77Ia0eEwdoHpttZNbtnmheEbOaS6sSsBMRAwzOtjXrNgdWM2WCqgXu2SjCuM2SnmrECU62utqAuECVL1Jm2x3S1vUsQjRG8BIscjMqgNniFURgrwC6mrRG4w8UIP3uVFhcZp2AxIh+6f5ZGxuhsOGl+SkJDptSAtFyVi96fcRwYhaX6+7a2Yze9Qn3fUtlhKqVvO3BFCwgnCJFxMHAE4XL2LuNvNjiqNgKf4AITiDCs3eDsXa6Y0DYOghhT/X1wUhqAcOBriFRv5Yn2Ab7Bl03lq3OgHMz0sG4FusQEQgOhHphIqPzGcEKOMbnS5RQ7aJF2xIQkD2iZYQKELpoM5hhMzOC60Zs0JExJNn2i9aIVUhemqNFoScc+rq72RQhRFfsKhIQcvOHahMyLLU4BZDqbcR7e0WFsW9ux2vXBvXvqyD+1TZ/gTFmkI/Ec8ZmQQahwVhGSlsOoWMQHIMwoj3fUaE4SmWoHzqkxPhdt+bseCaUtM7OgRXZOc/QINIF1wKdiOF4E/CE7mORhER6zyt0XL1372Bb2mKq1rcZQwSStGFSjkjAEkos9Q04EQ4mDjunNP/rhj0RIh+nDH/04Xbx4XUhYT3dvf6G4ssGnL6RLrHkZGzE1flRXBrHskxbq5W0aWUhiBJnFYhC2mRhqTAiPGRdUZ9Rj1DyYnZF/CIbGYZXrXSGWjXbE4/wPJC2EMzkxZT0cZScuCKLxzZRQq8A4rNPh7E5OxbcxFGksfDqVNDBpODYBooPh+YwrW9AZv2GJM4yL4CFtzhlhEBAi4xQ6tAKYxzQWmRrYxnbKvd4jfFjPQW+4LQHFFPGYymqmpoQPbWALxViPAKHqGaqjLGhlbAxjPQ0bGTm1n+MhaFRmgjDnrAMQMaFJobFAMNvbjD2wVF54liBGGKOp0Lti45Mfgp96+6nz6t0l/O/cvi1i56sCs2ll+YV9caCvn307XSoPM2STuhNDK212SmMu8LG4zc1laanPbbCWw7g4w2RfHQ2bKI9FM/SWXH2RFqtVEbzgzBlYBTChgiaDFu1x1FOrfDCZT4VTBlbt+rgLaRGHVbBoYKTF+Bg4MC1C9AEDY/YwMMm0cTAfTA19o6GDO0BUYvQn49HoHFMX3PZLmBKBciGA6BCgt95uzH4WU4pZmQIWrtGkbBGitEDS3z+UsH31XO8OTHNjbMo6MpWfMTjLWfSJ9kL9zMxWnWgDxicxtZjthEYgY06N25NQZ1MltIPQoUxs3aAeWDMsNYDxmfUEX/CBmzXCs9KzMqp+jHvazJHioyHtKA1mKdHC4YnFxZfiJda/HNliSD47ywQCA8fQA8sBWJZhkzyqG2l3T89c/BjJRmVRpSkUKp8P5LhEp3K2E1iZ04tzKrmd/aFKvv/eB+nKtWsi4F37jMGrl08UZlPMy27eGRWEZdgraX+nPPSGnok0WYWICowQYJyE9SMQGw3GAjUInfUWDO6y8QytBDPLBh1F6KwzIT5rNBA6+weYTwgxX71oG99UadUzXb58XenSy+wZc7IWhKX2DEqyrwVhgzaiSorYh9KyVH0YkV6N5eT0fGh/zFZBKGxuYxGSnbehRqCHm5UphBrL1DumB98bwpQiDL01szOsLEbNZxBYpKzG8RPp2E/EubhsRaC3oudAsE6e57Mj49ISWDr9WLgas3wYvWfaeUzPNmajcrNDFYZiTxX4hTjpXZh2Z6AO3NiIvZlPfUWv1KdeWQJBeFVUE4SYY5wqCANeujhtGtHVa++KJnxwkKlG2ptVrAhkGLS3W8x9yMfVpWlIo2MmjJ5yeXVZ+MD8FdOIyUVaooN96z3pqCgv+7DolenYZDvKX6afNAOjReGa6XDqwZoXmH1YvS+WOri17RtiIIS1IqQL0lahFbQUpnH71IHQ1miANg4iMwyTGxMbegZHCBIEDiKFzo71IxTUTsCXdmF7kcTN4BltxmZv+BNB0MlxtTUmYjycr5nCXIDR+LwtSyL20v17t22fGoOfmEPwD0LR/mgfCXibuRHfwQNmVklgwI/woh1gLXql/YQiS59d43zZE7zaRITyDX5F2LKhlW0YHKzOuiVogNXi8AodD2lxXAptjqaCYGGXv4IlvoQJ3aJdM+5C58XaMU48ZGwHgUo8RpMwTZlJGxlmtrQPjeXqx6g1CBYnONlHKrDZv1RKmSPZAAb5UHVmxYjsXKa3/+ijD6035DhLBmYZNYZ4+ezlpSvXRVR+RoRdRZQ2fiCsMA7Avhi2s8NwVIR5eddKdmxwlc12LElnZBthwLkezD5hGvHtWJCO5MQkgWF9R+mhCRaED9N0z+aeFtrOZSHTpxzHpZ4ytuMazYC0gVEJsX41zIoQpXJIsPDNm1/96heqtJ9mhvmACoz6CpMzIwIRcmI6RIGWMz0zaeor5aDnZ5MYPRm9LJ/bnBJOGAxDq0HgMV5CfnNzz+x4Swge4llZWrAt8kyps9CQ09k5PNyW3osZEIbUbXlJpo+ENRsdnz1+auftMgYE0J7gBUGNgLWt/1L3YVAYDSZBUGB2Yc+jyfAJFSiU7wunYwm4PQlWaSS9/eBzyAlbAoBFcRASX8G7dvMt2wpwfMSsAJ+oYA/WZTtVnkFzzJEjCRLGY2BdOirMJpgJDwQAedi5vvozbUYEbqq6yieWN8ECjaDZAJzMT4+PUCJ9iAdmZxyHMTemQhGym+useMVsvmDpMWPJMgf2McF84MM0D+VL72zjBqJ3dllTPAQ7NMhnaGkoP1/F13VYTy/tGROIOG5q+nYCtFMEN2s8mN1hihwhzSdPEIaYDbawDi1K8a1jF++Rp5vobJxVGiYMmQr3WVoEAZoUZUU74DvamJrs2YE22OjKEg80ZfgMoXnt2g1dXTiTH4JsY33JxkoYBoBuV5ZZ+Ojfj1L1VMZNdRgzZv4zQM/MD4WDJxG5S4srVjcfC3KNmMWb8CVjSuCq+8rVGx+jzlEZEETj0yuhntEL2+o8XSFU3iH12A3LAizUSQbTOOD61pefpz0xPczJoirMoBs337WeC1WOng2thGMf0WaYBWF5OprAHJqDekCkqp1eJoYiDAKA3psDoDCJGKxFfWTglVW5EJYt2RbjcAYFmhI298gIy95H0+oyxLVpiGYKeW9vQ/WSFFd6TGuawGQppZDGpzUdgTyy6nU93b71tUlwpv84oQ3TEMZl/Qh1QVWlEWhk1hiwXgeCZmk0OENIUv+HDx6akPB1POr5pK6zlwPmfPpkToJBDSrsMojNVD5lYz3Ny1dP9Y4vIvq3kH0thkxV1deFD3tfmPWSMDetodt7RAkJ9uSgDTHDBwExLoVQQsBTXnoVhBJfCqAXxhQYlwnW3zuc+Crk8HCPfDhsaFr15nMZoxZ3X46DpInDcn++y4zAefTwrq7L6fq1H6h9RtOjx/dEgPPGGHvGaIyPQbeMFSRLywcwOcKAndfM/KgUoj1wh1C08Q7JDVR4BCCL7ZgFJD3MIgiYmSxxueiz1/CKZjKiuqJ9M1g6qg6ANUpokIy/obH4jA+CDYpWz44GrU4GpiMv3Rie6VQRPghgcG+do+7R5kkfALeYnqY59jNQXGgy6rCoB5oGmuiz549NU2ENk+FRtEsnbmYaTm2iCKaRUQ46a9oIQcN+nx6Zg8yKolmZRiJhRDkw1ZjZpf7QHsKZb5Jfv3ZTGv6s6H5agokl/FgkjGWumxXw8MEdE1xMMKysLtiUts0kSSNnvIaxGSwB+AmTkiEHjt7AlOVYCPBFHdA0aSdwiCZvioNQa2MsEIb3DuwxYYGXq0XIchvYkWPglME+EA+SUVXpdTnThD1BDOzwXZgjSW3CXL9+M52fYJbkwIjPlkRLeKDqcswejc4AKAvVVqReMSg8e+GSpDuDYCIICR2OERTNiOhE6BIqCDkkK4NEHFHANgAOKqIB+OC4D8q59kDPxag+DU2vzToP1j6w3oEZH/Y/YJah9tJjQxjMwVNvTpBnFy0EwbQ1BMPMFGe6sPiLJc/UiXRBKEub+Zg4ONqQhkGPixa4urqenj15ZqYgg6n0KgyKMl3HlCyD13zzh0Vz1Al8I5TALwO+NCCthAXOwPSWmIn2AEeoufiLOyXsNm2sYkoaHdoXGwBpcA6qYl0H37NGU2OGz8YxlBbaJ99MJn3qwZkgNlUuIke9XVx+KWEuO3riovDLYPW4iEm2t8rFTMCQzFbaD+KjfktLL0UHr9J77/0Qfk8P7t0xQk+vpQVzBs0I0+y+XgWeRphgxnAANHCk+lj+Kg/EabtyVRYYFD82ZjKwTRg0UDQd6y1FE6yVsR5czGZ1kSapKCYUKB9aD+8ou8jBzCCEgTEGTA7NCy8cYQrTmtahZwZUGSi2gVThGEAY+2SGay3wBrOhiCji0OH4IrNeM2mYyWOVsK3BUhzMJLZueBqSYWpCzB+YHOGLUGJxJ8dewEcIJ3DA1gDWesHgPsgNbStT5UEHbzN7ogWWEwxI02DrDPxjuFPhGBdak6ayv8/phqJvdUCUEzMKK2Nh4aV4B7N5U0oGQwhbIgUWyUoA2pWP87OeCTPfZ+/Y64RWhAYMHqF/NERbUzQrUwj1lpkP1pLAvDAn1GFqohJFW6GCSHFT3Qw5u9aAqJHYyCxmg+GoIDM516+/bfYfdjXawmOp6iyNZ70Jg5P0qqhWaB4QGsdJwpz0WBSeHhLEQHjYr0h1mIdVtkwhosWgmnKQ05iIh/0wWyxwQ7DYGAsbBv0QHoQFa0lYF0BjTE5yUh3HEMouVt70vhzGxFmjDx7cFzM+V1796cnjRyawWKXKIVRXr8yaRAcXnEVCOZ88fmgMisqIP5oPtijjN+y4ZiYHM4IT/mEujnfYXOMzH5zoj+RX2sIFU3nMkKHFYCpBOBAuMxU0FoIPRRxNB02IWRA7FU3vfcBODa92hFIRUjDVs6fCudKGOViUhblAG8PQnCDHZzUGJTT7ZKZhXvAFPzQXtlCwQA2T0E+U8yMZYqMaMzSMMnCQFniHWTmjlsFwOhDM4Hv37kqQr1lPOTrOdLDoSYxkp9qL8PgYFr0fvTaa1o56U7iTDZGsPaJHZPUtwmOYtrTOzGcqrDMoOkAEi2kZMnXo5dG2fbvIOVtCgFj2PhPuEgZl2rpJ5etiYC5omk4KM4X8MK/ImwFnBArlxcSGoaBDtB+EHkkyTsbwjPjb6oIpgJYivUxvjtPCq3kzW+EZZpigJfAAX5AvcRBOECZXm2QQ36G1YLpZp47WIm1hdX3NykY9mdnhj3AItG3V2eP5Slo+7UJc9vQwxseep63dtbQt+oXebBGV6nD54mUTWC9evTA+8QmQI+tkMbXRVuBTTHh40s6pVpq0EWICemJtkn2fWn+UE7rtHp+Y/tiKqELYlJqIEqnKuAF+bNiKUWr80R5gDqQkEgypLFFpEtbUSTUAguDa1ZtpGOktQsJeY6QeBrl85aoJCGY8WBKM9sBg37DMILbJsw4EjWVEFRgcZECVYw3ouZMYlM9dbIiwOTuEg6Al6ZUWRxWyloFPD4DYUam/PibgTEo52f+zvbtuJh+CjkaiR2VdB2eYIDAe3L8r6csU95ARPV/u4+CkP/pn/5l9S0dtaUu2EVIMlKEJUDYYl/hzz+dsbOblq1emNUzIPBqXIGABIoOaaIaMy7Ci1mbfcCJucC2JkDhs28wk4dgb8bx9JIwxHhOUYn6uV1hnIuFKHYeFB8aJ6Cmxt9FUIAbKx74mdhvzITO+jsj6D45dwDSgHSFielY+RQJTsXDq0cN7NoNx9dJNlY8ZJtZ/sE6Hj7XJppY6bwOaxqxM/TNOJJNIGiabLr/++nMxzWs7h2Z+fklaD+o8sw0+GwLTkReaMR0XAoypUEwYlgPYwKSYjBXKrBamY6GDgBEY7ORzuKwrYfs/jE1nxoI0mImyglO0b9ZXQZqTk1LnxXSkZ6ag8A9zYoKZOSZ/Gx5VWKap6eHtkCu1BcKddO0YC+EJk4jyqitVGX0tCIdt2fYR+TKOxZYGUoyBczoW4rEWxzQSNBnFxc8FIZ2bOgM0M11Jk0kPsb0JQNKkDJi04I9xODp46sa4kSJYHEws6o1IA1fwLN/YYt0Nm0VfzT+z9DCHMKWpL7xJe7BAdUmdiZmEhcYG7zM2NSwaQ/vH5OQ0fspLOzD2B54QuMhYjrp4rfyRDeCwe2rm4sc+As3UHqekSV0VAlAdIX7bXq1GR4ox4MS0p6uo/YacLjU0SHvN4jqlKXlpg1fvvP2eVGU+0cHUMMcsMCU6YieQYbdtiEBt0FSCBZuZhmAQyHrFPc6tda2D+X6kPcKIb8MiWGD80dHzqhQzVj7TMTg8IFNDpoyqxYZBGI8GoHFpaNNYOPVd77E7ERCsTKRR2KNEg2GbY8tTTrYXvHw5l65eu2azUdSZT4JSrlcvF9LzZ3OS0pwNw6dJ+HQGU4LMzKykdds8qB5VjYRNyywaHy6zdSHHrO3xQ6XRFmBIjhfk5HpWwrKuBbsXjYjxGBsXEAFi98KQfv7KsJhfNr6IAkJFjWYzI+MzzIbRlqjvqKSssIGBELwQ7Nr6ptpJeJZpdvvObZsBGFWPw2FCjx7etrEczB8fk9qToPVl+LSNHT8hzYf9Smx0w0TCLPM1FN3Ke1RtPpa+kXDhyAdbKChBwZICemnqjWMnM8dcoGXR87LjG/OGAVAOeoaJWDPEmhFwgMZAXdk5b4JE8c0UUGsa4ytvGB2gPYcGR4xhWIMxNOTfE8bcZk2QjZUIpzZjqPcIdcKTN7TeJ7ON9VfUF4GFdkLa0DoigwFKzwfl8Eid44hpB+WsE23LILJvlGWsztbd6B1xoGWYEW3IFscpDHwDo0MvZn7ouiHGtV3Y6ujRQC9eumS0+VAaNZ2fncuj8tp10MeBiG/fjaatlAftx0QDe3sYV4GfoRcAk2dfeFyWVomQhjZhHmYJmaDh4HvGc1b0nhXMnPjHuUfMKCEIMeUQRGgp0BumOUMKPDM+2D06MfUxFaFQDBTRqHbilWqKeo9k//+x9x+xumXZnSe2rvfe++dNvLAZJiOTGclMMouZyWQ5VqtblJotQA0JDTQC6J5oIECaaCCgB62ZAE1aQqtVQLVYVWSziqboimRmMm34F8+/+6733nv9fmvfGxHpWJqInOjc973v+853zj7brPVfZq+9tl5lO0VA0CcgyBTbVfUNiUdDdeq6YlQgGUAiDmG7mbbOcGqZJz3gtU15ratD9YcoZZPheY4oKZPuHjjzAIBxj+t97CC1DDvLQVClb0TzaULb0YwRpXX26th1zt3DGAt9GWaWk6LNR2KH7e5upCQzIXUNhCtRqV04cMNDA6mF2QfIlozjEOR6u3vTuTw9PYcduhhzc7Mw6n6acK5FEvXdhErJpA/FKWvrZVlKIJFM4tT2dyl7m45liE7w04nchi1svEc7zzEuwO9mhHOq3VkGTUZupwwBwvgYJJFZ4tRwIBr3HRLk+waGYKDW1Dj1Q9hfhvKnvwKQU8Ko1mtCSAS2xTHXnj44kPi30djuxtjI5ejuGkrppOYoI2ekqE8EpF1sqr9Kp7szFOlMhLnLTnxVmSpxB2BdmH9GpQt4RIV1uNAqzgMVKU9fjsylz8YcJ157gsR3FqYSAaX2IaBYtgQr+Bj7o+luOtKc6IQwTb/QDfgrEJNQuTZ9FJRdUVnAcWdfh2vRxL3HsjWlXNyp07qnr5t+KKazdXJRpuNXnKzV0DVmLCCp8NUZKpgKAl4rz+h8FkhMWSDgupzEGBPjnDSZDU60bppI+rucbcz22xOUYd8IoIKF46fGW7LQnaL1YiWgrYw/fWqv0YdogQjadFb7OQG5ZL9zCrihBXOMgp3dUtszI78mIk/kGdQ9NTbqwzXmYU6wo92e8zl1mMCaOGsmaqM7U2sC5K23tKQ/y/LU1q2P9ynEdI8IkJpUVSMj1952jxilimqehGQj9zFJXGZu44un1xwt5tcoU7xqLlbMYexC4qhN5F4jEN3o6Fj09PcmqBhVWebDT2m4g6wDUYmBKUQZDc7xq/nw3HoIYM+FdzB0SwtaR9rWJW5G201CMe+pjlH9LzYmp3bpMgFvaxuNhGtkWP3r2pISkTNMMqfmgXTndKS+DKMWFxcXUJfbMkeMZofqvzv9jU+MZwf19vfF7PxsTiXL6Gokam6+NtB43KRbYBP8UFh4fgHnXI+EZqQvSMJta0UT6erNpQcSqikFBE2/GwnsbJUq6SqA6KpuI3QdNKWAbReY0yRMzamdX2QawJr+1Fb3s85ezSYdra4Kt+1qPzqzXRB3gH1fYlbK/kmXx0aTmZVEgsPK8jyEXxerm3sQmOkWXUlcS1nF1yAduOePAqAB0HfMXNuiYErfA/WQIJWac3NT3FeC1CQUd1zU9rZdEqrt0N8SVartSO4EhbSq0ym4o7MTAFIFd6wVKj5XbdIIVoMSJW6TQ5/R9q99/RuZK+jp43HoYg8aKppeV7fbvASSmbGHJjJQke8ybJom1NkI6Za2rlyV7xjahgwvoH62WbD22mxjVdmHqhbhZuJxGVG6FlRsq2aWoI9xkvVXmzG+w6lZn2naBfPK+FmivHB+qlnwaLqFdkof9KmBo/LiAYyrD05BqX+rOHX195gmpPjidNzKWwk253WVVwUrhZwMn9qQgppz9kENmqjXZRQx2kdpn0F/Bg7aBni7uyw0dcZIXtOtkEAG/9gmzWk1vBLVrPaoEGBYBwdG3077GSSyk3h+SmS3J3UfmQynBkVVO5X2qkjDSEcXsVmECKYaJgApDdL5hNlj9nkdWW51alCX0uEIsyU1nsPdOEIKGmTmupdcfUqjZX79JKqgRgymys9nbTrjHPzdYJ0sj7LcOsKdC3UoieLmyLAeaiiadKq9TuEq6VSp1YpcGyTz/vjHP0xwKEE/a+G+s9NT0+F+tRLS1BQSl7KuXrmS6K/at4fpkzYx7UyfFFLD+ADLMIOaWdlUTdvaTPfXGP2DmlHu/NdHv/Xym9PtbgSPKqrZBpFpBkmQ7uvi6lG3+FS7GBgcSIJxnYa2tOqnEknTQv8LnZyfZQy1GNeaGNS2TBmnjIxSTwe0CXrSZAEI/K4mc7EHjY5EK1O2dTnL7UDUJJ1N2qXfBawEJRhNJjMHiH0smOgv0xRw3ZFmiQBl+VI7l8Xiwlw8e/o4+9sp95zBgTY0GQR9NQLNR/OMuOjUspTQahBqYOZpaWx2S1iFgsFZaMgSLQwk2Nr//YC+wHLt+o34T/7j/0Xcee6F1BAmnj3lHgALrLp162osLCzRZpkP+qFvNQGss1qEiz0bEW79fcNoWfN8Np7LWRrb7CyHQWWu3jY6F/OKe5977vlkevvYqNw0QRqboDGniI3JsmyZU9Ggueeammb6xbVmO8lLApF9Kgg4zgK7jlg/G5A52O8m8t0Ir83UMBSYgo8uCjohacjrRWNN/tRSebaR6ZpA1iW1Ly7ULPca25HLFrjX51gPBZImvDNWlmnUte86hH0mlyTdySve7zhLr/pq0swFJFPzoirSKJdTFjgAWr+tWmgHKHmygXqteawv7TMleW9fT1xCwunQERW1kVX/3c+2AiCxI+18vdyulRgZu5QdJ7ho8niIzu6z4lSWaQM0g5wac7tGiQ0gDAPMjD6VUUVAmczOU/139mMfUJKRnWfPWSlaogSUuaxPggeM9+jR43TGukm1qQM6O7qLJJ2dju9859vJNCPDgxl7IvEcQ/iaMcaQOKVsngmjDV0HlZnQkGBOsTmAaiM6Kru7+6IDrUSvuXsb6T8S0WVaJa1pJjJ9IIy1uLiI5jNDP5UpUSNdJQyBxf7S9HJK25ifBIT+QUcEAt7KwfU/Y0g89PMUmNR8NIRaSVOV4OTMzKXLl3mG050yu+qy2fiQsoCA9dLJ6XN0nLuGxp0ajbPRnN3bX6X/dXD60KowWZVmk/t6N9E3OtdzXAEqzQQjoQV92yLg6ACVaRcXpuPRw3swkDNZLQgThAeM4cyIBGgGOqc+rbsEq2CQBpT++jdkGViJe84A77JHdW36etCMzzUEfW1qEj2MQ3dXH2C0mTN6jx/d5+6TuHHjEuWcxczcEmPfDhnZJmNT1AYNRtP5bExUdyYtMp9rTU1xAQj69q/3K6EdV5lNp7eMKyillIf51KQFSDUoDzP660ooM0eCEUxIv2iaKCT1r6lxWIbYYPler5lveZpcAoCb/3le0HWWT5qVaYtPi7ITY+RordCq9NnpOxJI5EXNHrVutRaBweRsKSC4VkDT36f24vPVPrLHGSN5Sp4TXEsCKc3g4h9z7BQSfvda6+eupa5Az+1loDMFfdXI6BU0Fi6AAACjlPY92PpXLl/NzdoHeXV2d0CESCj+SnBPKdhM6zJVE0yfyY0ZsJMjiBkCvTQ2Rpklm7tTpNph2r1W1mlfYyJSgmNfl+nr4yQaQ+bVngQj0d19WlTpjBWRoC6monX8GmmoA9fG2Dm2Q6n44P6jMp1LXVWzZa5ugODuxx/Gw4d3qdsIJkIHTLSL+m/Mylqq1qqu+ltKtOt8aj0Ckgstr167kQFnHc5W0SbNGvvKqW2z2LuwzG08Do7QBJCoqtD6UZ5iF09OPoNINgG+EvhnX7qNrB1eQq47kuH0F1le2XvapNXYsZpvgJOD7gpzJVCaOpyRIe1j22w/Tk1OAB51cf3GDehCqnOx2no8efI4JdnFDIOmjfV1TZXTzvavzjsX0Tn1u7OzhqZ2mfGojweP7sXWmtoVggTgrWtwSlUb3JXphidoTqC6M2ZqrJpgEus8AD458TTHT/+DUtsIbO+VKZzWvgBsfXg5WYAWKg1kOac6X41kPYz+3s5YXdlijM7XUxk3ovrKs9QMLff+vfvx1wiMXH1bdYog7GTMhuPh/Sdca7BaCd4SKuxLb78wKRQs7QjP5aU5QBgm50fHQkFr32YfVwPiMPvqKholwq+Yp3AgAJn+EcBEGi6aAXDEY2RAx8HYEw8Z1jETOBM86QcD/tRi9bu53sxnlBCC4pNylk9hxo1pGfh7Fk4bNGGK5lwL35neUx9HiSJ2XVSa3PCWbVGrULtVCLi9i9/1M3qdn+0H61f6VUe74yHw6PAtcT2CigB6hHCRdhVOuk9cQuKSGDVPacwth6suXbn6tv4F/Q5DI8MwTDfSUrW9IfZhEqdJj84OMimO0Y5Op+lgUmKk1xlpKAJKnCKtjG4DRkZHOW+shTk4WrJjtdrs0Isd9tVKFlFdjfoTUQ10cpGfXnvro2TVZjWqVenkDItqmSr01ORkTPMyuMd4E/0LDugT1G+n8dwUSuawwRKz8SYfffQ+najkOcgM58X+LwvOtIN1WBqsZrsMs5fgnC42R+tLr7zKUEasb66l5HdNihJrCWAyB8k8arQxG6k20gYHylXWMvYsWpNl+Rx9Kk6ru1bIAhubASb6yGA+B08gVusTSAXv9DXwXAlcNV5pJSBLoBYg0SkZNQHcfF8icno/ZzUAzjVA4e7HH3H9CWPbyRgaqax/S4DT/+BKVtXgIl27OnpzCnx2ZhwBYv+oLbZRj53Y3HFlt9OQg0m0BhFOjD/LOlmO6rU5dOoZt9W1JZj9Qwi7OE27e9pp3yGEi/oME2xhcqplqTFpqtk+gyn1xalY2OZ0tMY+/a+PAOaqAAQgbPlZerP+jokh+sZpGOR1fCQTH8Vzd66nr2pubhlmwmyvrE0BpynnoRPbGSCfYzzQlcs3GPNJ6oZkh1JdJiHNCT5OqxYtIRLEGjHv7F81E/tYXtSfY98bdKkUT60AmhID8vs5EKp1p+mgG5fy1EIEEAFTkFBLl6EtT6Htff6mv1NQlMY1vfRppCnnjKr8pzsj6VkNxxkmNYsjmJ0+og2CjX4RzSPBQc3cz/KAWo/0ZH1S8wEsnGRJU8sOhjZSK2VsrJd0L/gZj+YGeB6aYblEIoUg9Pr5N7/4tl901qpC2TiRyZSIovAxgyrBa5+mdBLtaJyFWxFBQLtcYrTjREgHowCLodhtCTSq0zKGGoHbLEhkopvqpg3U4ekKYh2sgokd4gzM48cPU3PxWTpZJeDHDw2+2szBNQaimY7ahIF0sjpoSm/BwWfqozH7vFOaajUOgFqBmkLuSe3ULi/jZsrq5d2Ynp6JmcmZHNhf/spXYxSzTkc02my2taYWAAIsJ9AQFhYWcnDUskzPaBCWzmlnoSxXCaDEciZL6aqG4N67mUybgdNf5OySxCDDaealTwSQ08FtxKaOOUO31ebUBqx7Ou/oXwdcUBgYHMQuH0JKX8+tGoRxscL+cYX2KGbZ0OAQ47OfmqUzSKreSn+3UnHMzOuiCeYMi9ctrUyjeiu9lILVCbJOn7prorNu7ryoQLD9/X39KXlV5RUIBvs9uH8/p3zVcKsqZZRWNE4YGm1JbdBpYiWjklqzOP0N/En4ThToSxkd6k0N+PS4ImOgHH9/s13CjyZKWzt0o+N7ZRF63Imrl4ZjoL8rfvyj9+ivSuhY56TlqZWVXQoFPNeeKQz0k/X2Dubq4/39zRyzFCpol5qRzgKpdTmRoBYjUGSCbWjd9l5oCa7CVnvTb+NSExnRaXj72IAytW1jiRzDC/9YmpB8lu9cNFkmKRTSxsEYXYv2BF0UTUetq+w3pAZq+WkKc418pJazu0XbOG+/SutDwyPhlrUykFqh/hpZ33J9plq9Aky6VzvxuWBeAr0CR9VYPMgX1xUhhECDPnlL2lS5sA/UmNZon9dUDY2MvS2oWHH9KRL9KbaXId4Ogs4p0bXWJME8NHfXE7Vg3HV+29neTZ+EIf5cSMWxlxkUt/iwwW2tneFWHWZAF53NOOZ6H80OJaEMtbuzkT4T1TxBjNtiamoyNRnaw7mTmJqezPD9VaSQ26k66Go4FqAtqtdcsBIcDQBy8E1uvLy0Er0w2o3rNyGug5RyJqrq6tQu78ZEQlvjXb+HzOJswCufeyPaO11u3oWmdpAJhAzhl7msu+1Q81DSzM3MpFmmhBiC8OGAHCQHXAbVZNDnUlfnFLLJj3WQn8XWugsI9/heHKsCoen9lEj6qyR4TUSnmJPYIFynhhUiPb3dScBSiEwqITY2dSRxq56maiwRIf0023YwIYaGhhg7V3ybQEiCrIsHDx7GDCaLkjzVZ8o0XqK+oSWTja+uLEAwx+krEig3192zaTnrZ9Ilx0DtVW1G6e9Ojw/v34taaMgJgbsffcRY6mQuUbu+u1pbZnVFu34HF3/q55BKHb8SXa1jeTt6u1pjDLPVZQlVtSXxlIytWWWwnvXwnAJD81KzYqC3Kz738h2e/XEsLZj43C1GnWY1OOyQsk3RUWKJdCwbaaobs6vL1fJoy3uML/3npIXag7NLHQC5TGUovk5bTSDjQfSD2Ca1+DTbGA+Frut6fNf34oSHzmjBUI1BWhZUnAlKDYV66RCWXvVNOZYCk2Ph72ptqe3wTwDS/+Y1gpSmliBhfXUxWIZ0JJGk6UP/Clw5G8p1jplpGVzrJi27Ot+IY6OgrZ++VjVRedzZRm8SgAVQtW2vUXmQ9nLHA8o2JUqmAUEIqOXtAOzSe9XQ6NjbEofrSFRzM8bAxgkGmy5mQ8o2YU7UYdeirTjlZU4Gk1Br/0kQpmBUaRVsDg9NmNwQl69cpWE1qbY74F7rikgdhIaye2jTP7j/ABV0CuCYhiF3UlPRCenUq1Kjz9wj1E/VN/07qJ4O0NrqWqwCGluYR6KzA5EBQzBSd3fJJme6hbFLSOphd2yrz8V8mhlGBbvi1HSIajOGvasOZ+IdOn1gYCg1gYmJyVQ7nSJ0l0Yzjjmbo4mnn0PiMLeMi8B0EOtEFLw02RxQY3E89Be43shALM04I0pN3I1QiA4ja9s6E0D1WWUAFn1a/BKYQvSzQGAbXXBo6LT9qAajZmd7/L0OMDDVg0Rvxn6lvf1ZV+vqZTdM02zQf7KV2qaMv7q+lubtzZu3Uko7/ttoV+4A2dPdH53tnfH08UeZ5nF09BqS14jjjdQo1K7UFpzidJnGwsJ8mn06RK2zGqhbgFhf6DmneWXo3P+Hdm/BoO6LZD/LPAKKfWcd1Npaue7q1aFYXnEXSzVCTa2ihQkOAoymkzE1OYUL8ctQN25cYcwO4gff/zHPgzahIVX0oC/tw9QioCWvNXhSZlbj6+0dRSjCIACLDG0Us4JSRsrN+vWT0OeC0/qGwrZcU7INNmNibSf46JjNaV9eamjSvVG8xUxcT+AXJNQOLEPHqDTGG4KwIZnV0AXdwAk2lKnZUxJOHeXzFRpWzS1+XXsl4HitoOCyGDUdmd9gRU2+TP5NuYKK18nHugfKOixXi+8AENalOGwdXwHRfiomnCbbubOZZ2t+S0NHKCBqkMXEpT5OrQNy9HJUvfTSa2/X1rVwI6BSgXpVpWqKynNAAUg4QUHz5/h4L6P19B/YKSc50DQfomGsSufwxUobuzEI81ahWmvumAvzCdKxgEVttHV25nTixPg4g3GUc/3adavLizlFqXPJ6WYdfK5bMTLWxVzGt4i2SgunQZtQh1vRdEyh0IbJ1cizzHBmciMJ9+VXXsFEGKaDdHBW8vwVnu9sSVV8dPf9mJl+lrM1gpIZ5IyY1b52dseZGlcd6x/y5fahZh3LFdC0NzeGojddaKjWoG/JGTMloL4JnaMGvqmRSDUSltdkBDEm1+aWu0S6O2B7NFC+/bGysp4xL6q7SmC1QON6BBqBUimtGu0UtgOoupqpAfnNGR4jHgXhEtwlyWJqAdRmz8sE1ZxPvwm/GSNk1LTAXxJqO1vj3sQm63qQY+6KcYXMY8Cls60nevtGcq9kzcpcbd5WAtYMpDJ9RGtzI4JggD5A62ScFhZmAOdxNEiZy+jU2qQf7XJnFfWvGJFq9GoFtAQPZ67YOvpneKiLOlTFxNR0ts1ZJYPOlJqbAFjFiSZ78dmlYIEmmhorE4wePn6CpqrAiWhoqY/mTnehRErLKNC5sTRN59pKmj3099DIFTTG7VhZMvTdkP4Sd1N1VrKjOZvnd4FJv4CCIP0S9LGmrsBj4KVxJgJfmimASCvazskZNI6w3UIjFcj1hdg/CoHkmxyroknkDBHjqqbE6WTa3COcZ0tHTr/3Y/IqvDVBvTZjT+hzwVWzTsNIjWUATV2tVyHkVjzOcLpg0nISPPnkKvj0kcFruTG+L/hBECnJ9Okz+KfUhXNocd6pi0ET0Ukf45HUClOb5MKMh3n+lZfernJxViK6qp/x/oZq6ySjijaeBxuC740GwBX7XpTEFlRNh8htiC9NAu30V199I6WzWwNMTk4k4u1gd05OjWM+zMGQMm0DQIBGBEC4zkCbX+YxjF+tRLXO56v+OROk6qp074VhjQ1xBafpDJydca8cTbdMz8h9Q8NDOaX7bGKK+pdNu9yI21kPFyFOzUzE4tIig4oZgVam/0YQU2U2QharOQmkqIzNGf2omajfw6nWHgYt1zphRnR1GAjnal/TPBZbXk3ChZX2k9Pgxoy4psQpbIXA5sZKDpY+KLU0/ROCn2ZWeaZrU0wItZYEDBamGSMxubWKg62zUOAyfF0gutgUSxXdsVLNllAWFpdyWl2JZNJjY3E0hUwxqenXSr/q0E67nOerDQ6n6eTWty1JnI8e3Y1LV4aRpppfjRmD1Hredq9zGlpC22LcRAhp6RgQm52eSPqRNnJLD2zy4lNT23NvHiVzCZ/XB6f50NqKSdPXHU/Hp3IJAvIyQcn4KiWmEtm4IIiD+pdw+/299XjttRfpn92YmpjD9C5R1IJITb2zP8m69IBaBZqGMTLQjdn3lMqXxq5yrxHJ0+nYF7RkZcfO/Li6B1wDZ94RTZ4KgYryTSHiQBp+PwDDy6xOuetnSIHDmDjr6HYn0rGgohBVIzAs3rFOIcH9ChS6ibG1XUa78wWWtx76rSrR8GyT2qiCILU0ylE78Xwb5mtqmpj2miqamMWhDB0gVHRPqLkqMMypo68pl5lwTforDf+AttPPiRD1kI6kCTWdLTQ16c/+VrmwhwSZnB5HKywgZ1wV7zeev/328UmRhEdHWpt12XGuRTHCUWTzc8nGhSRMtNKerKTJSuKiStK7ybQSyssvfy4uXb6a05xWsj4bXfb1kag1FQx39mUMxYrZ2jRzGDg7SSkraHR290C4gEd7TzpStfOrKqrCtJdGmOqJLsvPUR8x4Z4+e5gd8dydOzk7NDk1leBgyLedvrI0Z/UhKFe9mph5j7I7UyMZGOjNmS8Zs7t7AKDpZmDPGAAjaF2HU/KBCH76MEymXYNKaBImpZVmU0dnG9ecJsApbZ3O9bC/7FsJyJemkD4h1XD9TBegon/J+ySWdN5BOAYECkTpY4GxVIv1RzlGAk4672iLgYYCjATG7TCzHn+kHX2uZqDmKBMeoRrbLlV2zT9Xrerz8Hr9OzKDBGK2fE5QBxm/Ou4/egfNczaBvbauNe9VQgsq+lfst3Z3NKDNahc6Uz/66N1YQ9M0pF4S1LmoaS1RqrUJdtbR3Li71DFt+eqTeA5zRjP20eMJzPCOc8ahnTRajUVzQkCU+STqg8NdhFk7TN4XH999QFucZNDpepSgIoPZ5ibu03dQCShkaoIcq7I96uDQJTSrw3j65B50qMlmjuO61LLVGhK8ZCroTKAs6462U8PTx6A/pgtBormrEO2ibwRSQdApd8uUCdVSBQp9F4JvmvA8R61JgaBZ530joyP0m5G/Lgo+zHaq2TU2mQrC/YZKXuPUqiAQfXnXbz4X12/c5h60NASNFoc7MmraaK6qRTnJYCiGs54mdiphDsWhayT8pUtXMumY2q/AKU8aOwOJlX6gzvJQFXXU+S5wqyGrbaUGKf1yQeXpcRUMhZYA0VYAKuZzNTO89q4NO8ul5tpvECUVUBvQbnYKTukgpmorFz9IFQzcms7Uv/qrf49ps4DdWJed6QyCG0gvLM6nRLcsYx5am0pOTjPrG2TmjI42q2ZFOyaVqe5kPCNafbb2osT1wQfvx/e+9zfxwfvvQYAP8ruMceXKFUyQvtRweGxKVT+7541OSl9qCGo8EoJSK+MEBEc6Jo/8eJaRjzoojdHJkx6KJP6j6rypjmefZx/5QTtbSSPTS7h2uF58fVgl3LqmPIfr04ZGoikxRH/9U1kFQduCOXzj55SAOsr06ksFgoSHjzVGw9kHJYV1S82H53pNcbg7rjATN6oBlhuVRhAV9XQKWKntE1VrTQAt8Hje65oA4uvXX8ntK54+tZ8BYMpdnF+K8adqo9jzMJIqev/QcFy5djWuXL2a5pdRvK3tbZgCAkHRgO2ruTmTQBkXhWkNvbW0MS6tTTE2Osh1Z/F0Yhrwacx0FdvbZZsKGVsfjBJdP4zleK67qy1e+dydmJmfjqXFDQRGCSNQi1IbciwyXYRJzBE00lEu+0d7akBzcYbJMdAnYdoGSUH6l069V9+FDlJNdmnH1fWOj4zluOiQlfYlClcDnx2fxR4amD1t3xj6oGBTOCuI9cE4MylgSh/ygoJV4LXDpZHbt27F5UtjCfplir7MxuhHPI0SmJiBatwrfwl0xkN99atfg3cGAIdVzHY39UObkge5LkMfZucyo3/GbAEILt5tbiuzeV5j3TK2yE7geSoNTqFfLIfR+6H64Zok26wJavv1/XhO2rVelZcv3cGONMaiMQlRySU95Rw/JdnhopQdrLOuCrBxaraSBruq0iQ+KT5prp3kAJSIzG3UyuV48vhp2ZaBwTRxkLEd7lfsYrWx0Su5nYjqpNtzjAyPASxNMGEjGklX6QwknrvpO0gG3pjp3202GiGGXEJ+XIBm7NJQjI4Mp3RVkg0NjQEcXIcq71qoZCj+JePSWYJVH3UpZoyRwZooOjCLP8bPSgTNAgPz7Ly8l05NJuSL2leqfTBMqqpp5sjgMJAcb6W9Q2biNwfZ3fUsxvstTwmoxqtj1fiWotVQ1vkzHDilDkpwXm+4uOaCoOQ1HkVlBmxguCRwjtQiE+TQQlLTdIQ873+lTgW8JJPzfoFqdLyV2CTr4MVO/zbF1SuvxBtvfI3+WI+FhUeUbZ6XvXjw4EFsbJnvtGSAl8DsW3fkU8Jqe8vIAqcAq71/BkPqeDVkYGion/5vZEiOECytjONAzM4tJAFXVRqNizYFU+n/EMy60VYFAJeB0FykakVcHsMcoa3G7Oivsu76GvST2UYX2mlamw/ICGN9BdK6/aIGdRG0pzNehocKeN4ONIzZiwZnfiHTiiqw1EbUntQGjMOSbp0VVBg6uSC/UBgm03aa+8UvKDgLsm5MV4JLHYRGmNhDWhGAHCud9s5CPR03jqgkv5Ie1CSltX2E+smhY0b97XOGSI3Y5+rMd11dbW0D5td6AolBpBmzBbM7lmpF8mFLe8nrY2ZHn2dApjzlUp0OE4ZpYTjhQD/meepVTHba3SxWSCNaLYacANj0rS6MXN0NiFf99m//l2+rPqviu8iupkYNhYrTGTpvynRXSRijNuN0sQgrJea+LDCVKGyjlZzGJJgUW3tTjcN8IIPDwxmDMAiIOFMi8+mQ0xejqaEjUabILGVIcMFFleruvXuYSUupjl0CvZ1J0dmraaItpyPQBpkG88q1y2kP1wCQJuLWr+K0rzNaBgM5+7C+sZTA0cRzZBmnxQyjNyeLHvxMcM2gm+5BqeHACpJlrQ3I7Krsna3sVNNfqlZLTDX0izNcJjtKEwTpqpQxB0xOR6JWugmYZWamePpsc3M1n6Vda1yKYKRkkBjNXGe07hQvI5QdH2d6jijXazQRBRAllUCeQAmhlxQLCAZBBSJSYiuBdtBGL+x6QTgZi7GSABwz7fF03qLyKjXX0ExUnSmM9hv52ZRtdXcA6eTRww8hxmba15dritw8S5Azx60b16khOn7v/viHjMlqVFMfVfykQurlIkPbY9JraUt/h8sIxhAMMsfszBJCy/2L9d1ZDWdKijmn5uzgGRe0u78Fs7fG1asjMT05ixAyu1l9qvrpj+E6Adu6FbNC0C7BeAK4zKh5opnS0tyFMOuMqYlHOe72r33nmEknvutEzbgUmMxxFWhu3ryZdK5jWcFq+cWEEFAoXR7h+Y6TYymdpC+FhklbgoxtUhgqLNRqna3SYaxF4LS3GrN84eHsmHl5kGnZN+mjAXz0fSrI33nnnXj44B4mDgBE2ZrbuRaPvwxbgPbSwY/2lcms9DnRFvMdC8Q6m+1r6UiQcNA0twwpUKtyBw4XPiqgVDZ0hic9Y6V40vG0TpXPxp8gNUZAMe1PfkMNTSsQ2lQyiqY+QCekzKUW4UpcH6gWoDMyOyYlcgnoMcTeKE/XwbiRmXEj5q/VHrfiRgKq7egv0DR6+uRJjE88S2liJX2WziUlgbM/7ah4KbU5rzRy8JSiZ2fVqJimL3Cls4FpqJT7OwwqahkD6QAqmXQKLi0sJFMcAA6uRbKuBtBlJKqIz0hpShZTT5ClLdSl+ESKg88ZryQWgMSl/Q6Ih6BRsr7ruAPF+aAWISjLSPpBZJK0P/2NswxBli1xTU2Mx49/+L348Y/+Jv7mO/8+/vqv/iR+8P1vZxa2yYnJlOBp6qRfwfgVSnBkLchnnKn1HKe6Ojc3n21ydWq5IAVoORQYiTmOVQm4sk+zLA5NN7UC834kGUs8ali81GKAMUyiF6Omoi4+/ugD6r6d8THa9N5QQ+H6ImRiy6yFSdRQJE/XsejrsHy/6+fqG7hEXfeo/lGMDvVFB1JyemqJMSxmoeOhk9epa9sukzhWMvEO49zW1hLXr43FPmA/N2uWthqAEcZFxbf+CkKbZrSs+WIlav0F5h7WnyID6Vt04ekGfedMkI22r9ViBAjrr1mo/8oJDbUXBacg5HYvxoqc0cH9A5iBfHdMXY+lc70ojQfQh2krjPg9o1zKktnhI/1OjoHaZZIK7/rr3I1AIamp6dovY7HM/GZow9am+zidpHBwKxF9ONKsOagF8fmZydw91CRfrn2Tp4zcdb2aMWeajh7St/4WeUTwM7DT76bKcD2fAihdD7umXSjbrijUpRc3wJOKy4JQJwhqMuTChGHpj4GOqk7PKt8u9pMzQqi3PPDs1AEAYOhUR0bbsDSe73SwTrEcMQ6vK4TqF00AFy32AgwlglQNxxW7Zttf5L2zQ4fdDoxfj8TroqM2Y21lOXlFR6I+FJ+jRpIzFwyqU4LaqO5d4m/OBM1Mz2RcirMD2r7akavrpRzjSeyAudn51Fro+5R2OqOV3G76LrcZ8KXH22epbTiYXqMTS03CdmXUKdcYlXsKkZgiQXVSMJNwnGrVwWekqZvXK/md2VJr0O9wcGC8hSvA9Unpxwrud/XvLESzGDNTs3Hv/l20gEfY/1v0Wz0mnNub9mRErExl6ssicd3nZTP9PtZZJ2IVDC9+qKoqcZR0Tq0qlXa20VgAYR2MXquvQKFgykM1xAygguEsN6cPISbvc2dIJSCjGgfG2ySYwQTco+lWCa3MTJXk0IODmAItSGxUfoVLcep2MA5HgMQzTKcV+gIagpkFLsWWGpCJuoxodgHq0tIMY9aVm7+trm5xvUtGSrsunIEGoekLEaxNhmWdB4c66SM3Jl9CihrNi5ZVKd0epbbh1P6Fs9Fn6+AXVE6hcbXI4n+RQXRaN2HWjMaDex/mzFmhaQPxZBwEA+XlnuXUSZpyyxiBxrJN4yij6yR13kmpbSIxNScdnoKFEl/zz3VoavUKH01tGRDQK7QAAP/0SURBVFjLIHOdcG0GzHHuGJ4zzUVutUs9HD8Pup56YbDSLtugJiPNWTHzIts/0mqueaI2CthiTinY1NwAMuonXStlTFXimiFpw+dqXqn9upeQWo6H/aSVoZ+wguuSFilP+ne1vCaSa++cmVS7VqhV/crX/uHbJkYeRmvp6HKv3jEGa4jXQAwiUfp59QyMYNqMRk/fEGbHWPR1D0WnqQD43tONRtLDey+I3cc1aCcDg6PYbmU3QiWsUtSVltqrRnY63WhqBXSemHz6LA7pYJ28QyC+06sye+ZGgdhd4m7H2QCJUoeZHm9X29rhae4guVo4py/EzP9u4K7zaXVFhixpL1XtNfV0Dmuj21lbm04dqnWZu7WFQTf4rSoGMNucZdnbPUzblEfDUNqRG7GytISdi3SAmNwCRQZbmJtB9d7OaNqtjbX87EC4Ylb7PqebYUIBVan98MHHcf/juzDUEpLE9BFtMTI6lmkA9A0oHZUoaj0SgSAiuAjWTimPjV46dzqb8U6zQ9BpAFCc8jOOiPbxfKWNkkSNTYd6SUakVlaARamjpuYsg8zl+fQ3YKKUKUaDHjWn6gEXmItzB0cAv0AG8T168H5U1Fak2VtVoaSuBljakujOAOHxJw8yvadTtI5/I8CrkFD7tB0KHWODTNWpgHER4sFecUw6myeTqX7vIWllNCWl/jdTlppDeKCvJSVyVPfG0PDzMTJ8Lc3qhblJnqFmCXDQPqfkXUvmNLDPVktM7U3Qoo/ts5rq+hi7dDXuP/w4x08tR5PffM6aUNKgDnFnlAQp6UyfmlO2gufpKXQKs6cv8mA3zPcr7apFnx45a2mwI/0AqGgW2t+a4GrOanFpGSDtBSVnANVwU/OjboWxpVNnx5ye9vdzUxbtyNB9fTReX66pSWGruZO+pDxvGYB1VVkkPDJ6LRWE4yNz/Gg2A7Q8wyBIQX95HWCB7q2X5Rk9LNZXOOUNOGWgJ+++BG/bU4M2pqVDC6Lin/+//vSBpkw6G7MgOlvViPcaP1MhThb0SvWayyB8FNVUAbmY28p5Ub4gp9OLzsVzL+8yv2aEA2sqQ+1PCc2YkJlnT2NtbjY7x9QILg+QSfST5EBRYU0bJZfXuGZHk8r0kNZxF1V27PLV7ES1ANMsDg66puQsp4DLOpe6cLP5leWFnEYcRH13sNxJUSedaH3t6mhMTT6JA5py+frNnI3SYegiuw0AwyX+gkZusapDkfJr6hx040bc3qQ7y9e5psrYC+h+6Sv/IJlwfn6Bjj/ierWlvvi93/2X8QSm+/zn34RZG+MQSVoOYzTMo3FYVHc+2+9Km03NRPqvf2AQc+RaDrYArQlbpHNZf+M5B1kJ6hKFLvrxkPq4dqXbzcUAyuW1+VhGS5R5nJnr60XDTECD2bsHIPxCvD5/fW0pGp3erETVRQpub6Fuz05HK+c+ev/78Wjio/jlL38NU+bVOIPyKiF81evj3Y34sz/9t/Hv/vSPABb3ezK+yex4SHnKNzx+hHEwkjoqyi6BTj8rBCoxx5Xejr/Z49SW1YxzdwBAswqNZngYMKt2GcRBtHXfRMBdTk3z8Ggr/uiP/gXlTWVbZSZ9KsZrZI5ZANvZIIVUmi0wrlOudXXt8c1v/mb8m3/7P8Y2bVbTNMblDHCRPuxbJbOhBsZc2eduMaqGaHi9GrNHdSXmLQJMMLVswalo/5pxJQ6Hf3JTmkiQR4JCcg7jpsbnWAoQ6ZSn7WqO1j21TK7V/2PfqMXYr2pJ+s9kP01s65KmOkyvM9fYFf1a9vtpHMYQguk3vvWb8cMffifefefbGhrQE9YBfdXY2B4DKBfvfvAdnq+TGxMU00tN3sNn6JvRqSvwKAClNQFc36iBe4aEVH3uyvW3N+anY31xNtaRwKtzU/m+uTQXm/NzsTWPzY5kXcGsWF+ajw0XE7pR1uZq7KPq7a2vxx4SZm9zKw5pxD5m1R6mwT4SfZ9zfj6BKU+QfGcM7iFSWxuzDpW1XuDZ24oVJMw+5W2vLccRqv4eWssahObzNlcXs6wjQ9HNLqd0W10FZEV6s4z3p4YikUjQxhHoh5FhqpC0JdlUQW6tbB1d1bWNccwgGr6uT0yNoAGiFABVwVvpXJn4GMJUG5k0JmZyMjUACd4ZKyNxW1tMBC56N8eNm8/lQAt2gpc+oAHs7mqep0/JWQMDAVVLu9o7AL2ngIpJm1ohdsiL+pwi3YpfBp7mOS6cS+cb5TrtqKPYwZQKjUReXHEbEaQ7YCxwqGbbJyUDGgzFZ/1Ahn3bN0puHZMuXXCzMReOantPT07E9voqoLnFdzQHrmlCra+T6ZC+BkymvwIJrfqtD8eNuPoHRmNy+lnMzz0FaNyWtuwTXALWduLjjz9MM1EQNGUGgpF61EdPZ3dcHhMIGmFAV5kXp/TS4lJ093fGyEhfdHU2A3hGmXZGf28HWlFndHS6JL+WZ6tRoRmkadkEqF+JJqSsWod1nJ+djLn5qQTLDOOnD12qIrNbCaW+HK1Gcwzjq+menlTEc8+9FI8B/NRcAaMSCKbv7aTEzkBjaiT6HDQvTVCejl3OUwCf91Mz8pzBazrXS/wKvaKQ9kP+p7lkxPBJ1kFQSEcon/XhCGR+T9Ch76xLaiWMo+cM7yiBfX7WjEHgGlHOCTWYemdraxBJ8Jf6giCI6pDA5UyOU/tpYm8sh3sKUYGoQUtVg3GtXy/Wx9rGEjxUNhg0Fso6GYTqd7dZVqPNnSItGxpTuKptGzNl+yr+69/6Xz3I6S8eqFqYhE3tJcpUYZzWqm+JwavXogKVSk3ACNo1wKgSNVYHVGo0NtIO0uNvazzPORvrVzs2tSLVSQhcQqV/4gji2NpYycRPyTQePD/LKIVSUrk3uxoCMAJRKXaCZtSBSTY0dj2a29sgKjpA3wDMno7WfDZElEVyN+0rEgxpTNH6jkRcGpXEr+qtEVsP0tOK9H6rars61GAifRdqT+lf4fmW54I5Jc7YpUswu4TmSmxsYpjz6o0bUa+pwjMFDjU7+9dw9u9+5y/ju3/z3bh9+wUYpSURXz+XodlOHyphXb+R/YBmqANRhjD954iARX2XVxh8WpY+ALQJwSOjJyEEfSuCqvE/TqdLoM4OCB5ry252thRuWq7/56P3P0yJeHS4g5SrBRTR6gaHcvbDnuvuG0ZrKfsomRpUZ7Og2tLWCeiO05bfi7aOuvjSW/84OrtGMmmVDuU/+P1/jZmwFPVoKRKluyzI7NbH+q/zm+vEyja1Jwn0HV2t0dPTQd2a02zNetPn9EJKVnOtGEym5lBZ5Y4GY3Hp2pvR2FIc/GeYrH/91/9TvP/B91Df3ZTtIH13+rOkc82fdLpLj9CWwJGL72oa45/+0/9lfOc7fxaz00/TZNHnAKqnhM5paLUFxkJNTxNIGhBUnIKVVBUJ6Q+BLvSpqWU7yyXjcXHSgM5NNRo10mPVWQ7H2Ht1fidI0Vo1Emne5GRJ66EmC0hRZ01S6TuZGppM/jWVpOqELCKNoWFoDiXdCDBnVQ5J0ouZ+ZRlRkZXVloP+gCtROuglj69/dxrMYOw0BcnbSkw/a2GthsIaPmlDjqp1fh0mAMsaD0m2xasK/53/9l//iA9uTRCwrZj8qBzTrOeldHU3hu/9j//rahBMlvx9YXF+PYf/G7sri14YTKm0khEtG2e4qP9wz+7jIZ52u+CV16iZ9nfBSV+gOjT1OKkg6RKZ6Vze5E87GzupZ56B3ymn4/51giDtHS4E4AxH8U2rXQWBvTW664654CoQvo5/Qc6GyQUBl0CEEgThLBBc7bLqVCuO1Ys8KqmX9KbT/1tT2oZXHumykOFtYutVlFPGQhsbmMdNA1ck6P006mos03Nwxyi77/3PkTZEqbPtMNSykEkOkL1i5i3RjBwMaaA5PnNtQ2AqiIuX7scufKc6ukDUBvRWZnRybRJzcjBTtCB4cxLY6SsPp5kYsqXMJ3Fev+DDyhrA9DYypmOudwVbyO1LP1iTu+bMyYT+TTXJci6Kb/MvL97FlPP3ovv/M2/hCBfjlu3v4A2NgEDHcWjex+mZuUsAyRJE2n7/hFgbEb3EnmtNuC6GHOmGHp+Wun+y11JF85AGtLgbIjEegKytHeYr6YSwG6OoaHLcfXq5+PSldsAA2MMWOgX+tE7fxr37v8IcHcjL6f53axuk/Zh9tI/jkHGGjGS+lucUqeS8Zv/7Lfj7t0fx8P7HyawqJ0pNAQx+9LFgd7nkSt4oRt9IdU6P/mcQlbahS4tW+1RdvIOuIn3Ep2qADOeRTxIYQJQcVmOhdyhdud5fWaCOcUlqBp4lpoog55BggBvRsACO+5SKINJns56OqPpg4s/BtrIdrs2Sp+JqSQKWKj5245DMwZWYOLVNsT1Ky8hUN3u1xzSZfFvajt8dgwz9ISnqukL1Go6ujbUaqoAfn1IAMv/9gGfkvHsBW/0QVqhJxXaToFd2x3/8D//30RDh/EfkAhS7w/+h/8+Viae0CDvsctAVYGJDvoEnDjs4IsjK8erGCV0R6qHVJAKp9ULMWovZkc6IDBIDj+dVeDIX3P4DBnOey8CrtSCchQBH/0n2R7AQ1RNTYmXsSVVgIdz7/qB/F2AEf3tNEGGkbL0JFRjNyrOkbk4v4rPyYTZJRbC2vHnQAMsZcALigtG/MsB95mpzVG+SaMEcrOe5yChgaVEoxwDwQQunXg7DOruzlrsI6UsN6fSVbPRZDRVzL+SWtj5mB0CZkpBVeZ0Nh6ZHwOtBzu+BQkluORCPFVZCLKath1QpvZ3mip0nYTr7MzjJ4/i2bOnacqZ58ZsegKgzdeB6jNamjBRBkbQWrqisa4q/u//3f8Z4tqOoWG31cUU2N8FKMxBsg0TASBwkUxcW+fq8+HUWh49epQAnOur9jH9DjD5YNKmpiIl0wHL0AmExZxpSO2gFpMndzXo6Ys3Xv8aWhJAhGmtYPD6Dz74Tjx89KOcqdPEkWIk/PUVTByIHzLNV4VjQB8ae4QuE//0n/2nMQFNv/PDb2cYgzMoBmF6SHPp81Gg8dm2GHOiGeKYq8loekh7OncdU+NG+JjjI4CmNUBBGW1NWaeYHZqmalUZ/Ux7zeWc2eq4X7oUYLxJzU1QKbElnlGLFfTQAjF9PKRhwdXnpDnFczWhdcZTOhWBZ6RP6po+G85rgUgvcVaHkDZ+pzpu3XiVMVzJ2bqM6kVzcTzScnDWjTpkXA1AlmXbdp/L887ADDu34v/4X/3v0VhALTqkmD8edqM8ekjjIeyapvjab/2n0YjNq9SugCD/4nf+Zcw9uAfMci09/VlAsDyn/WTQcvDZepx/U7sp/5VDRpSZLlbe5sWeT+a3LpbOYMmcfEqVjw7xF21nhpPrZGTOeNK+twO8j6IumkXNC/jwjAKkXmy9vN9BV/Ooj+7ewVicm+NsaZMD7m9qSNyI2t+d6G+KTYO/0v8AUTlQfIV4UV+REg5k+jk0vwSPJELVacGKwZAQ+CwRFPCSCCQOCYpy044ulU+iFQQpS/tbQjPEP/s72wSxMPhqfd6vQ80MZ6tz0zDUQpwxZheL1ixRez2HCWnszJIzZRWV5lWtim0Awa1sjcrcQtLPAiyGEAhUi0v2C1pSdUPceh4zDm0Glos//v1/FeOPPqSezjBITwKVa7EwBSFuzZpMPVnVhCreF9ev3Yy/+s5fpxZUX18Zjx98TPsN+nPwNO+qUxtQKGi+2US1T2mko7U/rlx9Plqp35tvfi01KxfRGupQRT98dO978e67fxHumVRTizmFFHbhqpqLUac5o4YgWltewGz69wDarhZ2/NrX/kmsw1Df/5u/4hmdObV/dHKAqUrd6U96ixd0wphIXYYhKPXtU8FAk7esBpZ5vdaZNn0OfpIO1QzUohgnb6OuAmYGnEpbHNydNFK0eMdXWnXWivM8Q5B10PO5ELdTvM7QpLkj/Ujj/CQ/ySaaQz5PTJHxfYKPooqMSZkBcpwqq0wjsk9fVcaNa6/F0vJ0TE3fz+dmuASPLZRTgFUtSDpT+xcYu7v6uc7V28u870XFf/t/+m8f6D33sDNEH/RRv/GPImi02sCb3/j1aOxsRtLC4DDk9/7k38XU3Y/zMRXHhwk4abpQazvLNliB/MBRmkSZEL4oef4ruAGDnSO1s0QgGT9xPz/nWpVEioury3HR2bmLgJ+9hAuKambXXlwNYFn+eR0867UyZpbK6RNO2GmwLJczANx/87lXc8/l7c0FztJemJyraIq61klcf+FlJH5TfPzO90Nd4xSiVlf1uiOYvWdwNJ7//C/F5LPxePrB+5QNQDPKlZpZPK/qrDaaO3ui58pl7PiTWJ1HMqTaSYUcLBgkNSVALsE+B1Bi1ZTzOwwEZdgHFJq/aQJdSE97TfVdkNgykhdgUN3PZ3O9PgulkERqOWpnqs6FGAVXNAaucVbAXnM8BUYJSP9AmhF0pomrKjER7N2lxVWk+zJlG/3KCQ79Ra69EXhcAuKCQ2XHKe13Uak7C6Qjsak+7n2EOQaguSLd2KUD+kXacYbBuuVuA3T2E7SpSsDp5u0Xo6tvIEaGr6fztwBqTQwNjsTjp/cw557x22hGfJsA2+dpFlQ44wIoG8/z4+99O/7o3/4ebTU5d8SLL30eRuuKqcmnmXR9ZXUpp+jV9JIvoIKG1o4Utkb9argkpvOLGksCCv0n6As+Bt+ZQNsjtQiBkgdl1j/6yF0r9rbX6Xc1VXmBvk/KLOAkX9jXClgwS8L1p8JbdjqX6sjVXBSIZHZx+Vz8pkni/ZketqE16V4a0jxux/oQefRHai56v6k8nFYfHLwCXW7Fwyfv0+cKPTiK+kkf6efhWkFabUVnbWtLd3RiZq+uLTKGyzkLWPHf/B/+mwdKMqWenZeBSXIf1fN/e62mrjFe/9qvRlOP+wfTNoDlo+98NybvmQ2dM6qSEIl3FEeULfdemifI5EcJND/xrhng84q9aMVF4K1NGqYTF0JMLSJf3gFD8u79yRxQrgyhZpSOKov1Ds7lCED1CE7vgN85Z6U/e1jY+T0V9Y3R1tmfMwa7MIZMMHL5+fR+P3rw4/PriplXeaLKexTdY9fi6guvxLt/8SdxtLsdRwCSY157Uh3HVcfR0t4T/+A/+W0GSc3u/x3b67OUUR7qFH31UWW0DwzHl/9n/1HUNDTH/R/9KO791V8wzkgzBrsGgFKZOpX6eLaa2nlXcNBffHdwMxlRnqff+Sxh+hh/V5L4rnaXSzNsK1dmf3vehvEv+xPiKYGOiDXuS8eoPiHafEAbKiB8Q8QNNffaXL+kqi268Lm9uy/qYVw1OgWEaRt1RC7MTMbh7ib9xv28nI52Xx6D3axTLrCjTmpqRkznAlOYUS73uZ841vmuz0jfxOLSPPRSHd09/SltDZZzlbHMcgoDjo6Opd/BdTwmQncGQxIoB0AFOqnNra8tx6P7H6OZzvKIo3BpRycm2vUbL8bu9kZ8+NGPE1iqEa7pTzFpNh32AuCjA/2J2pnth/iU3DKafSkICh7yk1PbHtKnQG3gYUNzW8zOTMWVazdof11MPLkXrhGryokHBCPXW478cJxqBl1MXyaB5YD5rwjDTItAPy6heZkWxEW8LqcwrmYWTTVnB2nvyMhlbi9alDOWltCMFuYq9B3aIv+rmR0CJm61Wl/LNTDQwvJMPtPxNiDRdhnQ6ASG9KUg3907jjHMX/O9PALQD47M9wzNfvmNX3rbPUUEAOE3zRgGVURX3Xce3+4ZQrqaRPiYNhrHsjg5GetLiyXkhY7wob6SuXmgg198FkXNL7+JvnzWFuZcqnznvyltfaYOPZHUhU2Cj9qLqlzapNQxP1On3DcWApFA06eixEpNp5Jry8BqQ+tkvSAAX04/pl+CP+/t6B2IL3/zWzF47Xpsr63G1soy5Fcd7djty4t0LPc8/9qbceeNL1CtqthYBpGp28jlazmbsb22EU0uK+gdoh12dmUcgtiNEPXojRuxAuGuLS3YSfzWiCnrToC0hb7tGR2JwatXM8p1Ae1mF+mVIOJBnW2/UtEyk2iTqDxHWwRN2mv9HD/9U5bpSwlsYJtTxUbTuoGXvpZjzumfObPfzq9XQnnOWQwDCJ0pOEZzPOVemVvfTt7Hb0pdr0szC+Jy1sCpVzWjy5cux/DlKzF46VIMX7maq5xz5fQx7WZ8GmAiNQdnhxrpg0wTwLgju6OpriE6AYIOtIEuwKLblBntbbk0xIyAzYCvhOt9HdBgD+cbYZpGpLX9o9+nlv4xtqbVmSzqd6A/Cu1nlTFcRPtYmH4WS/PTscFYjAsoMzMZ1i9z5BarmEyOoxucm1TbaFqDOfXRGK1t1K1xGqNjV5KJ3Q/amTFn1ro6SxZAUz0KZubpcRGfs2odbS5v6UJjoF6098VXXo3Hj5/GGMLpxs3bsb+1mQGGXb09mI1F8htZ7dKX9lb6oKMDAHUnRKd262FwZ/sMmdCh3ED9DYRUGy0JqzQXNxgTx6i9qyM1FDVH9ydyHZjXaJ5tQ6PGOYlkJuxaWZlH45jPCQOz6BkuoBNZx6wams7+i/VXaq/JQ3x2BJxFdDZxHcHsJnVqRlVfeum1tzMCULsP5E7CPCe+1Cz8zuCPXL0Gs7SgIUDYlDhn/lkGzLUQeu9Vk5IlGOA0T/wIA3l98opg6wfQTGlbwABA8pwvnmUiI9VHAUNpaWCbzGRDUt1X2idSir6+KpK4LTw1GO5pbOmJ4Rt3orKBHqtyAZ/L0jVjtEsL6vPoZBLPVdegVgMazaD9PMS2Oj2ZzNrKgO5hnhzs7MUltJPh515I1X/u6eOcQRm+dCUBcXF6PDoGh+NLX/9HMTjsMveqmB0fT+l89eUXuX83ph8/5NrK+MJXvhG3P/d6Lk1Ym5/D/m2KvqvXox6GWJmdjWWn8KmjmoAv8dCMXGnKZX0Ff8HEz5xDiiaYArqVaQrY7+cv7quh77Sc6BnKpa387mfXFZXyfFeooN76PZ+DhgLwn6EB6bOp9Bncl1JI1ZweVIIqUQW4Kq45oD3GoMzNL0VbT1f0DmK2OK3c1hXDo1dgiKZYmsXcY1wVVI6Tem3W0wIlCwbFNVnSglG9aimuPr4KI+truTJ2Ofr6+zL2p6OxMWrRJFCaCvPBeLl5ucwmrVC3Q+qUibx5HcFEp9CVnw9g5FMYy7w0FdCsTm1jR0ZGr0Z3r5vl18fOxlrmEHKZhHsMKbH1Y6j656Z00IF7IctZMrc9rB/HzzqXczYNLV/TRPPHoDGntE1fefvOyzE4MBqu6ndV8eLCPIypj6Q+NQxp88KkOnVM6R/zseiuMIOj65ukaWnUvjKOygRogpgbw+2iWebYIIyMpVJwK5Sd2jZGZRdwcCtitRSnnUdHhwGanZgHgBUaZi00likd5pCa+XsVwMlDlGvMj4uCfb7RumovOevEa2fHRNpgCc+revO55982huQ0JZeOpYMi3bhA9a2orRFjt29kUJiFM56YQfdiYWKcQXIB1H4CUoka3ec+38t0lo2XQahJ6QjfISo1EdhHmkoCN2LVbUfVPCTiksDJazxkGhiOzpEoU5PxkAl5Zk7BcY82Zefwlfjyb/yj6L3aEbXtpxA6quHsGp1GGQBROkYpx/qoUkZlHVrDdeflogGin35wLyVtm2kmaf/u+kY09PZyza2ciZrFxt9BU2nubM8YmjnUv1PKuPkq9nlnb6L4xP279MVRmkt63J9+dBfirIwbn3sj5ta3cq+mxafjSSyDN56LxrbW2N/ZjOmHj4r2ATNnpwsgtlENhzr5rsn56XcB/ULbVJNDIKiJnL/Mc+I0t+Mi+Of45G/cZywF1/vye/nMWMJsXYOXonfseqyjUh9u03cCvS8Jz7HjyNkJgV4FlT7d5f46APLOiy/H7sFJEp+CYQHAnIVOdjOlp4Tr2Bfwy7bRX46pm2cdU0dBTHrMBNQIGh2kLuV3KcXAkEskdmNrzT2Z6JusDSUpNA7VriB0JK37LwlgOs3ViqQnTTMdqwogpbZSX+2pFpW7lvOdHb1oHS2A0Fqc7W9HC7+PISjc+XMIs7UdLSQX4sFTXT3d8f7778Cg5oiB4TGjKl3ACAoY6iBACPwCYvE7qo0DLBvbMQxQ3nruxejocgLgMGamnkG/yH0ARSAxv4ra+N7BdmxvruVMYG4mRl/pZN3Z05F9Gm53Ig3XAaj2gwsJpQmd3/KJoOhMpbNtxjb1dA3E8MgImtKluHR5FO3D3MfbmHtzMTX1NMFGBSP3gN5T6LiWbhOw2kw+0YJo0acGcF9MLzvjpw9GTU7nvGus6hqwQhRgr9++87YVy4GSQBl0K+ggp1WpI5fBvXzndu46L1lV8d/4/XtI9xkImc6waaKryJhgVIAp1SVGwk5Oc4QjiXcfKYIq6TSkoKSn/BRQ8/kyjbghASTxJahwn2X5TSLylVVG5ZK4RfpzAGts6Y4bL74ehxTihu+MXazPLkHTSEmuzYPr7KzUqPhs5GxTU0PMolnMoYEoTTsxbUT1XQawEgJsRcU9g/l3N1ZifXkxpVMvUnTq4Uc5mP1DYzmQDY21MX73/XRE9126Ft19A/Hoo/diBzOrD7OnBili8Nfs04eUBchcvxUtPZ3piB4HgIxSzjbrMD7vs+LN/8mXQGs7Cp/SM+XD+WdfeWOCe4IQvxcw4pXgVPqRxuZ3AYsPCaq1aH23X3o1x2ljcQJi53oNYkHdMQKk1WbSv6VpyZ/+EOsgIHz8/kcQc3OaYibFnka73ViezbFPYXUBZjAQBJDa8Rnnc/9raUghBU047k73NtWrZq+lhOzt7Y/1lZWkDdX+hCinPqUbadG2CZxq36clWZPrvATa42MXuJapXumyADDP4V79SNsbS/Hw43djYWY8mdoxcQmJZlgzjNPb3ZtOYPdN0vwyvkiTpX9oKIbGxjBtblKPinMB6Si6Hoj/aYjmqBrLwOAYmtdwarunZ4exsjCT5r8ApLbgcpdtTGJ3gzBzo1Px5iLep+920SzcqsesAApIQcxn5HfKU93R8S2g5Zok+mV4dDSeu/1COrKdEXPv8Z1dd4ycAlTm0+EuQGRksj6uPbVgV2BTrgoHfSpIuXRBWnI20Yhbz8OV8F7J6l+2k9lgNNRwsS5+6cXX3nYWQLRV2ur8zEoCoSK9yq+/X7rzfCZ4kl49O/noYawtLnAb1/FytsEYgQyAowL6XkpWdIgWQhEwcjaCTj9mMIsDl2sVARCsKn1RxSDgZB5IBiAodVA4ls/FcXuulvvuM6XAvAOgASQuXb8NKCAldtGtDqpjfuIJj4CAk9vkN4ejfFbyLs5rd9+HoJ5RH4nwJDq6h+IM4tlZcf3PTkxPPItptJP11VVA6jCRe+TG8zH9CI0FW31jay1mpieQpkuxho0uY/T062+4HI/vAiyrC4n+N/TNLC3Gs4d3kwD7Mal6RsyVWhFPPvgg9tEQbLAzb4K1rfpFR7abtthDtr1c64vS+O28uX/r8dlr8iME5QySSx+OD3cw2RAeOaZe++m7j6umnzQnXDtTKcNy39Kzp4DIXK7OVp2feDYRVyDuyYcf87vrqApDa74pnc9c6Yt2I2CpZejv0Unral8Xp7qz5LZLOgApFyqaK/hwV2m7Tx8LTgLRBXDATOeAkaBFZfUFnSBd1dwupndzWj7Bp4CR1xqXIbOojZsYzLViLshT01MD0udgIN8xGsAeUr29vTVGBgbTD+QMnmaySZ+Mmna3RGnIMTkSqDVHqMcGYNXZ3Q+zj1E1xoffXN8mA2uyYKxQp6OY45xbxRrsp4BOfxb1yPALwQPaa2ntgAZNu3GMVtwA4HXlOrSuHsoHRK6gmfT19SQdTM9MxOPH9yhzMqah0fHxR2h+mIT0lSaa9JLCCCVCDdGFngr2NF2tFf2sNug5adO+9LOgoqDQbDKBviDoDJ1KSdW3vvattzVxTMCUWbqRzhkGrGkAImsr1mEzXrp1M+qwZSVfEWh5ZgYpvIbkdg1KcSbJ6FYgCYY/if5Tx6JAolR0UJXIlsN/Sk1e2vlFjeM3n+H9XCQyexQm8py/8sp3T3HOF9dLOLKYnvCN+fl48t6PkLiTcUAnep13XIBLHhTt9RUQJtScdTitchbkLJpbe9JPsrU4zXfqBnGd7G/FAdcoVa3P2K0XY35yKo6x4c2mv7W2TL9MIYWx6emotq7BGL15A1PgSa6/OkJVnHz0OMPgj09MOn2a085D164DylUx9eB+bK64XJ2qobEksHy2nRzZD58c9kdpA00vbdQozxLOjwRuyuHldWmKnvfpZ4+L8msrj6LyeC/3D1qjPZrF+tR8Vvp6vC6/U7RSmfqcAfjShcJBc0dm1yxtb2mN9773N7G7NEf/OK0KEdMxWYfzcpxtY9QT4E8wAWVG6wkh8TufBQoAQ9+TwurUdWdIcMcqf+flbym8pLXUhviNl11F1bisXK/kz83Psw7FbPCJtvzCvNSX50yS+Yyzpkm7ttv2+SyEJnR+DID4LsWZ5pJeDvMky4Sr9JuSO2dIVYk5dBG4lqhWwXfpOsVp7p/EEiCisNWH4YroldXFXNltaL9dlPFPXOuUsOZlA7yms7mp0d0p9wC0hrhz56W48/zLMdA/EqOjV9NH5er7R2jgDx5+GEvQ8O7BJgC2jXaynqaXzljr01jfAqgZzFeTkwjJo7yMRVEjVQNy7VFZ7Igwd9aLv9JXfKaPraPbCetvcXth+7Lql156/W23lTRbVSIjHebG6wa7nKCi2WizhHX3D0ZLc3scIZ2Pd/biyf276Wk/Rno4b23YryqdKrNmSzp8GEzDf5VGhWQYIAgml5I7kAzYxWzPHucy9wT3aXcb91EIOcfl4u388Bsve96j0HkynUS9iN26OP00DlApD/bcHI1OsQcSzS4Oy/fGQsgSgjWUcCQoHara4JsrS/mbzIjcyTvTooJiL995MZZn57BL1/hKGbQjQZLnOH3b2tEXl198IZ3Ci5gDMlT6sJBCmluuq2rALLry/IsJCDPPAKDpKaQm91dan9KmUySJAFtAVjSEKI0t8DMvPVcXbTs19sjP+d1y1D7px2y/oFPAgC/Zf9bD+lL5PMXXLFGpnpoZRCYhleK5WubnWuNdBAYPe6y8+8nnVORs0fLsNBi7GdtbK5k2wOESpC6uTu3WanB9Af5Sl/ydHzyXQYDSE+PKB8q2b6UTmNVz9nkCUql3BizaPgbJkoo/jVtph4xs9ZLGOJ08JH1yXuBJrYmyrWvxExaTTKnsJEUCl/WmjPSfwHQG/60vASSg3vDI5exqc8pqxpwTinekhmuUrfdcuXw9pfrGCoJocT4drmYmdKydkDA4UG2E/2BaF/npv3FvKvcBcmGoW7C0ULe9cL+r1paO3AVyCU1R7eeDD74fd++9EwuLM6kluvQkwRBwMqJ3D0AymNMkWj4zZ3/tQarrDJL9WsIZ6E/q4kxZQ7NKB9YBNdB1IVaohGilOCNknmRTXhxgVqWV8Y+++JUHSVQcZ+4xwZ0JABBoFb0vMp25irGpPaqwpVQXnTVSlaqg0tUOWLmdBvifqhPVdOCTIVEFjcuoqknpUW+FaZydbcUddlVgvc0SiU61vJCXksgByYo6ml6bBGg/cz8f1M58sNeIsKZJaLLBes45LN/rNdWSL32uN3JdMqSUkIdXOmx8ggEbW9tA8+ZYX16wgpyzPgyA7eAWmfq1X/l6zI0/iYknD6KGdmZ7KCZL5L++yzfj137rt+PBe+/E9//gf+IamdIfucgBPamInsGR+PX/9X9B/zbGO3/xZ/HOn/wRwEI7Egy81stLW/ya9eP2Us5520rV+YJZcP4xm8qhemtUKqMJT9rfjgnnzhnXikpUdkkyzfmf5Wdf57N8dwy4hmd45Pcc8HL/p4dlKGWpF9JfekmmPu9q+9zP3nJRR4WID7J/M3aHB6VQ4XCsSj3zG+NdZjly/GEWy9HRKL1Yb5f+e/8ZwMvZcpfX8rQ04c6vK08v5RYTDwlsuEBtXWqquabMa7w0q0f90CKchZGZjBfZ2j2Mru7ODISsaKyLlq7unDofnxinZGc10XrO+9w+cEM6hcmXvvyraCer8ezJ/djYNhmUoRXUjd/clZQq8qoCnFzOUVMqwCutAS7Lqe2GutjaQaPUDEXbODlBw2BobP/yylz6BwUiBZ5l0UlZvoGRjv8nM3taGYBg8gTtTdMSUHXfJQ+D/TY3TMqNFsJ4OuEA3GVdMn0D4+/ao7HRa5iQ9fH4yQf5zIrnhkcfGLJusTKoEYAnFKB9VUVl6qhoARqIRLXaz1xjlKML5CQIx937DSbySCkB46oFnlWdRGN1fexTthLhUl8fCNiUplN6lpFsOZsBAhYpUxU7VH6fjkliUNuQgHiANnt5Nl8k+lJpfpIwAMF80Rlcn8vUOSR7vhW1TaKyU/MOwcZyeTHwSjl/r+W76C5h0WII2XVM6jB2AZKcdlemWkjZdc2g5z6/0blZou2nnbTDuhqd23XlauxvbsbGzLO0tUsdZD6lvxKhIV75yjeSKJ988F6Mf/Qu5gg1ooxsge3MNpd2fzpSPJ9rfvrIexQGWRfqzLj5KXPnnHdY9jJgpUM3edpzXOQCQL/nNTJr/kJJCSbUPStB22mqwFJ8QD95lJ61jYKATM5XiDUVB175xuk0eTmZAJdj4DgJgI5T8dU5bkl7/uqNjt2F1sV377JKasdZXY4EA8bJB+f/3GNdpA+Z9xPT2ppCj/ZTCk/q4W+1TnWnZuAY6m/0Xq7jgc6AqHG4p1BdFTRNHUzw/vj+vbiLtnkGs7v2yqRirpCvBVgqwoWstIFrTc6tNt/b3x8ra0touuY9PsYSaEqh6JIH22mbnFLmVNKfgFAPrelbMVg1t+hYdP/s2WgA0PQRudCzo62Hc3Px8NF7AMhB1t1ZSbUgm23GOjPpCx5qHJkcDD40oDEDJwUg+tu8vAKKGrv3rq9ixlKxxqYG6lULz2Lqp3yiv9z/ir8ONJaerv54+uw+fL0XFa9dv/FAdccpODsPZS0qG1uo4GpUwfBdIFcFqnsxU0RMWm4/MZLHUOMRg2U6S8fSZdXJuAy+D/VQ2oH/sZZ5Go7jczduRifagHv36vQRuZVqbvlwyOAub2zHKqoaLbJXs0MyqE0pJTFQisSYIEdjc7bDl0hLHcW2jBzNh2N6cE5kdbQcPMtQOZVwkuDooGQwXj4TssHWrIwWBqzWNtNprnDWzNmjHtuHPNP28su+XEgF9eaX55V+sdxqmNH3QwmDZ9RXySLWX9aRnAUX76oOg76NnFX7q0Llzq6jDzOWgldljiLl0g6lWEanclxIcsdBJsx+zzNWSybyg2uKIgVEzjwwRjLfOb0mUxuU5xhJRJapv6cWIrMa9rd94MriXJaQ9bZc1WJbZBmeKIdX+OxMLES5XqEEsyB+yfZLLJZtnI23SnO2RA3VM4WGzsHjvGzvMzmU5wR+l+3rD/FG6+1UrUdqb44J9c9T3C8zO3voeEgT+nMyTN7+yCdbVcpgfPU1ONsDByFkAUSfKd3we5KkzzVuI/2KMDX3L2HqPlucjcsvvRaXr1yP+/c/ioVZ46FOoq62kSGoTUcwrcrcuvqINJ30heh60KdjuWbvc6JEUBIQWppMkdrC5zraWkBOjdxATHnH5rgY0jV9+jjqa1vi0cN348/+8l9xXvfGHs+nPABBJEheoBE6bA1WdMdHO8gkTpp9uigET8sWrOwLvyfw0oeCUKbXoE+cxrZOLtQUWJoa2+PS2I2YnXtCm3aj4utvvPlA6VyPmHSN5DZ6atvI1ZicmozDjbXob2tGQvNQC2TgM+BNOmc8GKIsdJ/GSZw2IkeSgS3+Cw6kk9J7YXWDyh3FqwBLB6i+B3McYwJl5WBkB3j98DRW9o/jys1bqJMTmd/E6cuUNPxpFnkUqVMIpNjZes9LPlEJ7/qNGxnUZIpDPdgG1emo45Yidc41h1ym7g0+nfpnxnMYeWl+LmpRLfuQRrkMCAIUPOc3d6Kuw53/6pMg3PvZ1cq2V6DLEG4lOcSr01E2MkdIFYQhuuS+QXwqM2Jca5t4nZ2UVc9VMuBZmaZ3u4qKY+rQ3gy4UF/KFBQ2kBaz8/NcT99zTmmdy9gBlbT7k2V5PgOU61swYzchmnqIpRaG5skAFfa2C0wTTM9BhVcSqpoi58b6BzJAzfG1Dzex63cgvIzS5gmgT2ochrCXaGHNW8eCMvlOq/I9r+U/KeWibl7fAuM0ca+gKFjvCpaOszdYnuBgP/KXBXDOMizeZrnzoIReTbvVNtWWjUmR7g6OEXaU5dBaVJkKL4Cpj0fBXEy7AnSOgXWS2WspvJZrTrjokDESINUayuriqqQfJb17Yte2uFwA4bG1HRtoAG987Z/ESy+/Fn/4h/8mnj7+mHsdY+tQkr67+b+0V11XAbO7P3V7rhtSizDcXz6UofXnqHG4NsvlA6bHMM8PIx3bu/tx/dqtuISZbf2Nop2dfRatLc1oPt2YQVPxh3/8z+EH/UKaY2qmRRhWguS2wR51GtzEZfZv2Z3TiZdiSCe4cL0zrx4uvZE3BBh9MOrSTvAYz5LCjT4bHr4Z7g/24OF70NBWVHz1tc8/MAdDm8vV6cADzJae63fi/sNHcbSxHP2tjQkIG7sHsbFnkt9iFjS4HoN79Bts0zilaSOddIg6t53ReXrhIRQudiHXhnlLDw/i5RvXorWxPh3CZmwzQbJBTFZwce84hm68FD/48ffi7scf5iI11zSkyUJzCgjQDr6eULDE4DPSWceh/S2Z3Hn+BTptL548fkjnynQVmX7AxD9GI+rZVsNJByVFus7EZyg19MXcvHUjYn8r2imtifP6XHYw26r7hmJ8bjYeP3wYpzyr3tSUSmYOqyAuqE4aoeniRutrHpeBkRGIImJ5bi6BVPv0gsGK48yDcmwG0t5ZLXcoaKU/myqOorupkcsZdMZne+cgZijnBOJXonqLcSAeSlDHQfB3L+5GibWxKVZg2mo0web6ythV+3NCJYqUUptzIZr0IRts7G2ns/J1I42dToTT9w5OYgti2qG/BO/UthQI3CfDSZTmObEhuSXK/g4flY4QI/X0eqewnbnJNh/sRSsE3tfm/kBnsYzqvQ0hKxzUg1yWcUqf2y9lZEsPWebFJwcuBY3SFICvgkb72lsTWJZh9C3b6Z+CB8IXwmWM9MXRjmywJaVWQ3v4bmxQO+ZMJ5qDMxxP56bTLPA5jlsSi8+2vZW1KXAElm60hVsvvxIvf+XrGWk8MT4R68vLKdBchmBU9PT0dGpChvfvItEze6EugJOyJUtJOqZ2ZO5Z61Siynd3TL6t/xH6TLldGVeuPYc5dIt2mBHgIOYAlnff/X709w3H2NhgfPcHf8bY7kMuAkklQmqX5p5C59ClDaaPUo3lOZpX5vgt271qNrl4kjpAF9Km42tQonycofwSeoI7JwRgxs3YlivXXgjzY39894exsDih5tX49gGFdjLI7QBABSDT3DsYy6trUQcF9gAsrhkZX1yOxfWt2EK92gQ9za7ViorVTGfZgWoW1fVIx529mOPeNYBoG3VpHUKk/VELgVuZ3g6zmanGgNxqODxbqacXvr6tLzbp3Pfe/RGVd5aoqGZ2tFK0MtV7CMAOo4Eidn63j3g1Yr7Y6IGhITrnMDOlyZD6GbTZZSI1kiQqvuvzUa1WYkn+1k/FxjSPw/19cbq/G3USFAx8CpPunlbFex++m9pIJnyi4wUtp9IFKokxAwPp7AOJGMl4kh78DgjmONcMqanswVhqO8Y2GM3pLFzJ0n4U+ydldk671jy6tTynUa0AmnIgdcZuc88mwLmHFmIKyTbAt5HBNQ3mFuqtv9vGjubWDCirbWuPChjEdIVruzsprZoB99yMypkBxmOHstQL9dvIkMPdPRmRakBWBcyxxlj+6IMPY+rpOMA2GzPY+KYlyB0YZuZiic/7PFvH5t37H8ccWtX61masr5t5fz1W0X59X0f6mrzIequ1GIdUCdh/9ORxLCwsxIqb46+bsW8FjXUlNtE617e8bz0/r22ulc9m9svzaynIejs6o8M1PQByBf0xQVmCggLF7ULMBujnppY2GISxhCEZQThLZyzmIj1s8qg26LSvoyMzt5mjVlAxyVPuf8VLmisaImPLGO/sbEVHS0f0DY5E58BQdHb0ZD5hU5mqbSwu0D/Tz2L82eNcGKhT1UC57YzJMehvn4KMEYGm6WvNICA2aQpyhdY0O8pG8go/tzdRO3RhoVkCzfPrsoNnT+/H+JNH0C4gABEfHJrLuTZBxRSkAobadC1tl97lCUGhxKGgC9E3av9qdwrEY56vmeV94mmCC/wh70n6RhxfaII7aD5G5nZ3dYf5oW1X5RmMtg1BbPKjae5S+tRgP6ZdB9NRkHahDlUJUIlYARHbPM9VYWuaINtoRKX9Kgi7DdOg9+WCuyMk04b+FdBQj7tqlKujle6qpXaW78qCOoBtFUJUJRMwvMZD4JAhHUg+8a8AjAxP7xRpw8voWlE2zQYlFu+57J77jZQsPgT9IUozykKSlCcniWW5lu86EjuuEjApV/KiEivm76XDKymjmrrI7OVuka8KJlHzMQqY5lZyjQ3gWqdta6ivKQd85fSIv9kGiYcbckbC/uZPr7v9tLSymnXIkaUt+TAetcUgzkGYs05XbmxGNSCR24TSHzMw+hJMNwVBbwE+JV1lS9RwzTpA+Xh2FiExy+e9krKA+7zuqX6C2TkIEpU5RaNAaxXpW5hrdmEuAS99UY4DY+xiRwnyDLNKae/UbQ0MUgMBphatWn9Y8hy7at11Lo7hLEy/z2/2tsC+sOjOh2hffBZck2D5891cIPqUVPl19h+hPZ1gMjtzsavwQpAtLa/G8vp6XqdRvUafLK8uZ0Ci+Xk3t3nHhHTHhD1o/YBnr+V5NBuAdhcA2afs5ZW1FBjSDt2cfdAK2KjtHEBb7Z2awWjY0Hzuhc177hoA8MjE66tbMTM9G/Oz8zE7M0n91hnfEjmr1lFXqz6GAIK+PFxfozDLCGLGLoPoNrbiYIf+1FylnSZ016krEOT2HPCTK83l08zLrBYIOBvPIt2NjowiyNp53lG+NI9N+u2QmSDLuLRD+tCUqgKHJOWha0BFznPyn1Pj8o+7VFhH2yzxlUkRuEZtAT5WEDsNv7w0FxOAZx1WTGqG2lwS3zYP02mj0yypl0Et63NQj/c1ayB1as4zKJauRg3WgafnuIVGabKY81Ji0VKT6FRRM0aA74BiDlYyowTLWV/O+pSjMk2fPSTA2Rlqs3zEIJfVyJTnCe44QXXksmy4armIrC1qr+qItM5GLOY0p5AggdvjvqiA9qZOLNXhkvUKUmQQrYZTnRJ0OrNCoJTBvL9cIwHaQOFIwLAcJYstzkhPAEAiTH8O/5QcXEWJXoMmtLMTO9rKDgqNSKCUcSlOn4eqsQ2XmW2DdnZACBTFUUhdCbYNk6ZKC2GZjkBmdhGeF8qMR5R/DCGu8SyfUUs7qGlsYQ6dmvsUJjiAWNUaWmGKY9pgNjlnOQ6tDK3I9Jr0ZWk7P3C6iWs1084Yek0tJZ/mi+kPyjTwac5amHJCFdoq2r8KAZ1+hTKoG88+hChpJgf/UVbfUF+0drRm4qJWtNrBoYHoH+6Nzt7O6O7pje6+vhgYHIih4QG0g97o6TNFQCP1gNirTmPdwCxoElLnDzrm2ToDpVd4hpcneNGW9GnwWOvfQD3desbdDgwvMI/yAe1QOjtM+nAO7XPozT6uQss7PDrjWsYF6X9SUfrP2aBWNMPB4aFckyOvlHVb7ocs8LdmebtoHu6oqX8wzW9earpnJ/QzxGrUca6a3wH4EGQm1zpAGFGtot0x5q6rc7cIE3cLAmriNXUtMXblRrz8+uvR1t5NOcexAuCurW2lW8Cwf1cn7+2YEjTiYA/w2D+OjbXt2HV7VDSdI4Boh98FcIFM8NK0PNxFs8YE30f5cLg81EyN9/EQPySVRYSP2r6nK/UvKMlVgzLnCBVX3cmpOAbBl4ykzaUzT8TSHpO5pTanqbTNXDrvIHqoYsnsmhoyidepXPhz0i2HDGzJnswreJcJnFN3qlvV1VtztofyVM8yFyjXiIguzhJYcpc33r3eGAElTwJGfi9ebzWC4sDiXs6rVqb/57wmeulPuFZwUOpmMJYV4oJC/Odl8Ft6z6mPdfW1D4AqVQ0rN3BIT7zrn3zGHlqPm4M7AO4KYGi4i7y0qSW4sircRqIl8WzBUvtWQs1n8e4q3/Mq5OFYlS9qSIAf2oQzJO4DXMtnECrLlDGEVk1Mx87+s+9zdoH+SeOPOtkuj4wt8iPP88IELs+fv+wHT7lS98IW93CsJW7HzbUmOaCUX8Bbp7p9a1n0P+/2rc7QDCHg2vwJ0LaRzkwadJU0WWOCIjWDJswXJG1TLaYKdNaAIGzwOiVxWXFs/6UAst6Ubxsd7wJqxdGoRqF/zQc5m3TRHwZ3mapTQFPqy/w6xf3RkHVTP9pevVn6g9yeQwbXPGpC2/N304JKhzpIZXLTKrgwT5oXRNWunIWRbqQPtTSjial4agOOgzQkbTu+JVwC0z6BHDONSkm3GRGsQKcNXqemdLFVqmH8X/7qrwK2bYxRE3WV/ovGXl/TiJJsDIrjdJbahyZR5uqhXPvIUXas9MsodBUMbrAnvRbhTh9DW7mjIsJfMNFn4zjlHtg8U61sYW6JchhZN8JaQaVOhxYDXdLfKY1FVCW6BOHDGaQkahkbxoIRkiaTvpL0OX9eAd5lClPuSTeFMIWRMmB5redkYI78nXuS6amcdqjXW64bWhXG/fScgGUn2B++VCOV7jovXSyoJNe5KoNlGPd5/Wyj5asy+5vl6WR29ag715l8ORMdw/ip8peqUmWI8DwKLSU596myGxegA1q1cssXJogvHXOq3rVI77GRK4CDi7YKQdt8y1d6WBcBzaMQjIQo4JT+s48FhdLucmR3UzUl0MEe99Pf5WfAn/GxrRKudT/iN8cxHbR8V2gwSKVsb4KwPHLWQ81VnxfnnX06tn8o5OLRjo19kpn7uU91OqVv9oMpCvbRJkbC7XTdECuz+cGQmtSpZmd5lMOzBTP7XUbzpFqD2q7TrWo7MoN94AZYBl9lHt96BZ4OSB2ptE9pjxh3elaHueVLTda3lnaqQaXWQTna/yYDf+6557MtpS9K293GY3l1NXctND+JYe4oU9nPmh1qFA1oNF4u8Gv2e07Gc2bKNqmhutGe06zSsUmum+phNEwZ/TtqeUa262jdwrS52BEz6QhAdtTUgP1sAwRMF9a6n5NpIZyFdEtiTeeMhEcT1cTbhsbcNlVXxcjIJerZwvm9aGvtyB0Uenr6Mz1DHcBScUafAIjJeBz2jdHh9nVRGBAs/JZTzGh0mlG5Eyn965iYI0bnc6bf5JocOHpcwSV9KnBtmxpsWjSqPKJ/zvP7QDpNNBduTXnnTQ6ODsctHbGglx1ZGE8ClvwciULUhfK5nQ72Oh9kGTmYeaVP8YJCaBSQ7yrWApOdri2pDZdShfoZjSuhpMqY8HQOSBRVnLeV0dPbF7/8y78S3/jmr9OBqP7UrzBkeV0Qsy/P+Cx9Pi7F7xsYztSHBWSKEzUzquXBO4xkcyXGnHmiXjr8urp6o6/fPXuHGcBLuST+8tXruYHa4OhYvPLyq/Hrv/4PUxIXrakU19zUDhOO5jadDYCP9c/++KTOPgtg5D0lb954flBOV1dX3HnuhXjuhRczpYBAbhE6Gt3gXT+PxViWjKxz3PtSU+DPd++xD6yXTEKzsM9Hwg3eHY0EHg/eMr4EetDp6la3gqs/5B+/q3nJNG9+4Qvx6uuvxZu/9KV4/QtvxudQy99884u0dQxToCXXlekL0ixQ+usElRoENE2OEsxlQ9xRsSWuXio5WPoH++LKlctx+fKlGBkdYcwGo6uzgzY7VYp5kCRFebxoVWkn7So0qAbouLtauvSv/ZwgTKdJ7/o6WqiTK9b3YW672/NqgwK3ExM6VxWU7rTo2Fhx878o7QXh7Y31+OjdH8X3v//X8eTRA3iqGhOxmBMJGvCBgk2zxJuduHCWMkMCqKeMuQdAp0+JuiaQ2yxul5FTS9fs5zoD1XT6C3BqdzpwM2SE+puVbmTkarz88hfj1q2XYh1TqMScCNiGWhRA0VcqYOgjSunMkeuFag2CM5cv/cj1OZNEH2Q6Tf4cbzW7JAz6WNoSPxQKjkVjI+PMtZWqnjqinH3xUNJ4oSRoq9RWJCAZOAmVh2hSmFVLIs7rvJTnSH/5MBrswOY5f/ISBiYjfB1Qy3GAy+V5rU7LUr6SGiTkz3LM5j40OAjz9mfDJGLLSGbkSPDh/mtXr8WdO88nMailqKLzC0RVNCwHxs4qlVUzOIleEP3NL3453njjC3H7NtJMAKEOaQpZPJ89rKlakg385HnXb8UXv/SVeOutX423vvyr8cVfeiuB7de+8a34B1//9fjWr38rdxh8+vhREo3Mqz9KT/7A4FDcQno+9/wL0dmJhpXPKG3x2T7PtltdwbmMQTm4JEZg/m9S/q9945vR1d2TjG5/ZUwQhJbETDttS9E8HVvHpRAWHaiwSYKxO6QrwVQi6gdgU9LbB/RHAW4djSVp8jr2f2qCWaJ9qT8IOuHcysoa/V+bgPqFL7wVr732Ru72+Nzzd9I8yGAtGFPTw7sFN9tlOe6JvYcEVqhoRrot7ezcfKwtr8XSwnLMzczF9NRMvnSOrq6sZn0cF5+vL1wfj4BoWlKbmQmR0oF+lukX3nvvHdp1SD/A8NBJ0hF95Wedmo3NLXl/GYFT+tMxOI16l7QAPgKhkxTuvCBIGAelSeeU/O7ORvzg+9+Jv/izP4kPP3wXLc61P/avJjBaEJJdgJIOpMXtjY3UkjShitariVycunIDugRjYtuqMuVkI8DX3Nacmenc9N6UFNK5fjnH6kL72dvZhjdb48b1FxBgnXGwizB2nC8OPqZbg7qY7qC2tpF7DdZz1rYqzC2T2xqjaUm3GcMCaDHK9GfBCB7FeDt54Qpnww3oT5QQfW29PX0xODgalan209BctQgFqSH4svHSjcSZ2knWjYepntOhErC/54tr7EMHRMdhSlBOp5Myi/GbxO7hZ74xqDawlOsJ7pdBIBQH1UaKqD7HOAsjF7XvJcVspHayz6XOBiz1Dw7H44cP4nf/9e+kLyMB4JzBnFFw0ETkZFgBgrol0kOUhpBPT8+k1PUO+6OYaaWueZzXkzupR2PcvHErmdp8HR2mUuwqm7gLhKYq7OrsyV31/uzP/xii2cz6Wk83vmo3yQ+D2eTSfEDdwlOCJvCVQ2ZWannYn1ZFgOayjB8xR0YTdq22vncJzDbX/khA4d60s3l3StzyS4a2HJJ8lSblnfxVxNPxp7n1h4yqlupBL+YzBQWZYGV1vVTCgvinsPDQP7cMs+9ikm5ubsfK8koGdmk+dLS1Q3io2gK3fcvrGAFhu2Qhzsbi0mLMzswmAKxvrGKrL8RHH9yN8fFJgGQpxp9OA9JT8ezxREyOT+S125tlj2dpwi7Sr+Oh49S2ara5w5+alomIpAdpwXZrFiSoIJWNt1H625dpEtjRXOTERgIIZTm7YoCobU4BeISpBo3aV/rPuJJnwKwIZZ227nSwTd30RxTAkFa9XXrUHD+KHejUvalTS0cbz32szsfcXk3/mEzLc3Ij/eb2BAA10hX62hwpziRlwCV/atMuGDQ/bU9PL9fxLGhamnXf6dxHSvOOMdNc1gwSGNzfW21NwJRHzGqg1mHuYK0F+6UE1qnpnqUD2M8Cs1PdCQ/0gfl03btK+q9UUmXD7W0u9EEiv4zngBeTBALlL1keyWTlvKdIvEJYvhfnnNqCzkfvMFCrBFHxI9/o1ouBOSd6z+Z33tUiDKLiRBaZuT1BS6g37fXuXqQpHSL5GM1o99vxHR1dSNqBTKm3ub5KQ7UdJQxDo52GK6ApSElw1thN583ha6zFCvdMTk5QRQb1fI67gFbCDC/uOG+mzC/Sd6CK6wRb3zSN3xGA0ZoDZzvsQ+M7Hj26z236jVB/6TcLEYC0fU01odp6bBcm2NEHvBJIL/qUw+H8iUOiz6MIAB2LqUHIVAILv8hQly9fjla0BKWZpoGMI8DYHH1SrgtK3xnXO0bp1OWzC+WU2o6PJxjVHDt/VyX3eaq8n1aRfrKz+eesiRnXbMP62jqgYlwL99BWn++zBXzHx2ak9kr/aE7IqCat1hmemQy5d38HxtveRdI3RWdbd9TVNNAG/UD0F3SpRNVRrsNbH9ueTMT5NBF4rnToQrxcFSwmOD3qbBSVVWLLoMlA0Jj+BMP0nU6mYsks+r0cF8fAuqqppzYo8No/HoCSvixjl65i/gqiWwCrIQvO6OS2q5gt+g0V4mpmzpxIW2oDyROMYzI9tFnA30hvJzCK6Z6zOvtHgJCmepkNVaNzVi8dydxrBkATNrm97Ifv/ygePv4IujSBUwnNT80CcJHfUgugQ+RqgTGXJ1COplQuL2CMDXRMjYyxceZNHraMjAPjyPgm+4T+ES/0kSmorYt8UWln6buQTrLLddzkABmvIVmVgZC4sk5cl3aaJgmfi3V2ftjXVNQpqmRKqM/tCRwMkdojJRTnfW4CQFY+S+UXmpqS0qGUIYqUB5A5Q+fryT6hTMqXSVS7BZibN2/RqJYsp45O9Gmaau4v7ECp4ufqZupvXUx6/PIrr8VA/yBMyOD4ZFTkUkP+94P1L7xQvkNpucyfF6cBBECRAl02b8CT4LKA1J1BkrpToIFhFiBTK1UuesBZnl2zgwE2ZkVbXV6kTKfs6qO/fzh6qVNO5XO1zz7JOvjE89rx5thIpBKfwiBBgMOUAd5klrM3Xn8jUyseM072o4qrRegjsy9lnAsJr3rvro1pGvDd8VYKZwdwpICg3hJlDjHEplBxGtbgKmNLBvvH4vNf+FJmzzd9gGtmurp7k2hlBqoBAbosH0BznAzUOmfc6gpM6ybzxbZFW3NntHb0RGfPAGXpDB6Orq7+6Bu8HEPDl7PskdFrlH8zrt+4nblIXnz+5bh5+7loRqIfn8IojPm16zfj1q0X47k7L8ed51+JF158NZ5/8XPxAubnpZGRuHYF0/nW7Xju5s24NGzCptbo6+6Mvn60SYUi9RKc7DT7XLpyHOwhfWbOBLn3tMsK7H9nJfW5lNk9Z/to6yE9B+hLezmDBSAXAK+kvc055jlVy7mcAeI6+yQZmqfpH1ObMf5G8LMvdUI7hmrlk1NPYvzJ/ZiaeBpP0Y4XZqfiow/fiz//iz+Mv/6LP4n79z6C1uuitb2txJAJrhd/0IoCQmBS69YkUhuyPSb+bm1y7REaNlqIs2l1Nfpj4CnqLVDLu5pqOnqlJf0uaoVeYz7oqtb2zrfN0dDZ0hw9SPDatr5cDLg4PxUdtcV+nINJXA90hniV3GQWP/QipXtb3XZVsKjMsHejbnfoDPdZ4UIYWcJ1uhAVDRLtbSsAIKBI8CkBaKgEewCCG5m5trocTVzX1Kj0ENx4LgPn+T1Q2c2hinlWJMjly1djdHgks25Nz0xn5K1re4x8dPpY803VXpVSQtaE+dyrbyQC2w4zg01PTcKsh9mxXjc4MBRNVRAFdqxBBIdct46W5qpSQezKjRtcb97PIk0a6Fg99fqoOtq7Mq5BVXh1HdOB/lSrmmXg3QRL4NndwqxYWsitGoTU9o4+QGU4fRAeLmbUVDATWw2gVQ9AC4zJ79Sx70pJMm3WusOt9WiH4AwLn1lYzqhfGWN3YzPqGIe+kTHGcymO9zYy566qv5K6xz6uq041fNPoSwhW4tWUaGBsXIDq2BiNaxzSNuPbitmnyaf5p8NbcHYzsFdf+0K88NLraA2AHc9XI3CRm0wqiDYhDfv0lQ0Nx9DgUPR2dWHL70MTzu5VRjfjd/3q7RgZGY3BkaEYQDt1V0az1LdCZ62tLTA69QY0GhuKyWFiIhnTzzpLnc2sp5Nqq2gL9XYGxxifOsakgd/rXA9XV5hW+quvl4kFZh32mCM7u5hi63EE3bTBPIbib3LOADM1y0OEWif07hqbw+M92t0bm8Z47G5GK3VIwMUMcbdJ01kKJhmKwW9ODfvMXIND/7e0dQAQaCUGsqFtKADUcHTQunrYvaAWFmfzXS1naPQSwNmaWrxOXlcQmwrSsAt5ZMmVzphLZqlbXjJlbImcNROgZhFMxDgYfa0mh2nEu0DmrgKjl66n38vZQ39vsP6Y6IKgdK0GknsiwQ9qZqY40d+kkHQa3cWU+mFkdpOoX7t2O6o6O3ve1nHb3tyUwFLf2he7PHh9aZrO1cY8jdmVtQygShUWUlM6a7Mb+twNosmdAss2DZlDBXYa0k5UdZaRRTuT/n4WWBJOuObiUAIeKcW4VnPIDF6tdKQOqbMKyAScWt1YYQCK2aaaq7dfBnLKcBtbdnUNhqXRztaodRm1SDXTCnFtjWbTEW3rHRiMscvXuBcGpH3a6e43rGQtjs6AaQaiuQZb/dxcOEQSruwcxPzicrQ0tsXtOy8AEk437yUIOD2nutvb3QdD9GZ7dSS3tnbmLIi5OTY3NhJMlT5KilTFaafpDXv6hgCX3oyS1ZwY6O/PdSXNSPIzVF8XieYhgdOoZp4jYM1NT8XJNsACYShFZxaXYou22yeHgJ4Z7LsB2rWVktJxkfOqs455N0zSCpO6IHQL6Zo+h/NXA6puNwxt/8lU5uTpGhxJINGGbmtrTc2oo7UtWlqcEm3EKjDhTyvSdBew3YtWnq2PRUfm4vxcxhtpIq6tLMfO1hZMJQMbTo8EBoBUacwQd3bM62CbhmJCOt5HRu5y/d5WnPH7CUB1fLATpwiEo32dn9uA9RLl7UUHYNFQcxbLmLfmjd3nN7eq3d5c4dqNNE22GTe3wjDsQPNL88zxSmkMIOwhIKyXQYDrmGIylnsWKXDb0FJs0z7Pb+HafcBme3cDIeSMSFNUI6AzCFFtA7CSBl3qoEP6kD4xvaYzVcazbNEfgok5TjR53CI3fYz0uX6mjYwmduuVE7S0K6kNatZ4TseyWoKakYv/DJjrYFzkt62N5bxOk5SmMSbtjGN1CljdGGlVwFCaXtLb5Ws303xWAEgD8regIjCWBFRl5tg4nQxIhb4svz41HYG9IcGt0HZNdHf2RVVXd9/bElIHwNLVAvO3dscunGiCo9Zap9JOYn5tI6Ni1VQ0g+wI0aqvqxNgacrGWCHXbKix7NLxjEmeU03U2ZgxCiBeL8Rmoz4LKh7a9buwcFfvQIaaG6VqbEJLSzvqlfuW2Ih60NvNuHVC6aPQ6dTIYDC4NNhZD6VLW0dn2os6Zuvo/A6+i8w9SNjevr4Yu3Qt5/fthEaut12aTZcvXwFwrqDWo4YDDidIolqkljLOSNW+y5fj5q07cfvWrejhGlVFB8bpX6dKdYIZaGVAlJKpAabtRr1ub29PIOngfRBQM5ipq6s71/Eo9dxHp72zJ6ppYzXlKGmdhdD771Yj1TCgEjdRBapzD+jesavpZJufn4m9tZXo8LmA5PTSUpwqJSlDQOwWWAaHc+3R0d5mrKTPwoxkp9HF2LU11qfQ2MKcUXPY3IKRqIOSv/tcCGiITswvIGBWY2VlPRYXFmIKDW+BZy/Mz+dWGGqIrncSNB7e+yCePXkc/YP9Sby7EL0q+uPHj2Ji8ul5hOZaNAOqXc0AJ/V+muXNxRqm4eIyZWJWrtIuzcUMvoL+NDWXF1diA8bf0Z/ma2Mr2y0CVsLQ7YxBAwy1tLkb256mT3VtCo6adwoPNdM96qqGY9sbYKp2zK+O9u5MGL/Gc5ohTzWcdQDQyFmjsg8oT83LGUfNWbXSvSNXom9GozQko6cWSf9MTuRShbWVJdqns9QZl235L80gl88U344zZdA2z/BdM0PTXdVUF0VqAlDgIBqdsy3ygNq6Oyw6Tjqa29GQjZ9qb+/M8VoFvHXQOtPlmFyYXAKCWq5CRcEs3zLoMYp5qVmjRuOsX5phAL0+wM1MkF2R9wnC+lZ9hkI0/S5JS8Xk7wIPmppaSxxTV2fv25JOF43t1KMMsGwzUBtLc6C/NuNJzLp+R59LAoKaLuomhfZ0tEO4nwLLJqg8D7CoDuuRFi3VKqyUKpVS0BWtSaufOfyq7b0OsjdgJ2uqDCJlx0avohrD6Jgl/UjKwb5hOuFKXL16I27cuBlXrt/IwKBLl7C/YZ4ezIY+gMPp8zZeBiZ1dnVk8uIsA2Dp7umJNgZAk4WxTm1FKWKAmIMMXlIfkBkAOwNYXMGtabSlpNP8ovJraHD3Hz6AoRZSlTb4aZMBmZ2aKomfQfzF+ekYH3+cdq6v8aeP0/SRYRTOIr0ajANpgmjGOc1AJY/EuIqGoZrrsoBqiKOxvmhSGWINA7X29qVGOD87EzsQUidCQffUFKbaKQDbgCbpmp12mLfbzd2RfsdI/E0Iw0WlziRoCnXAVLv7hzFDm4wS3nHFObTg4kd/14em72UaMJldRtNAQ3OriA0kqip5kbhK1cNYph4TE4/REkxHuZHMbt9owrptqUmmzcSfvl5oo4PyuxrRUiFk1yltnUvuHRh309By+qQeQm00UfNJFWr+TqyZQgAT1FSmOzo0+WwsRmtzB5gLuDOGjbw29HPAWLWYlq64NzbEGCXNDIWYEa0KJhlDAWOsx7Ib4PM6QJNoQVutg/k30Dg0j91naR/toBFmRoIlMPagIZhPbZMxMyVFMwx8xrO3YXqd12piLpHp6GqHJptT+1cTNvF1U7PRuc28WlI45aZp0Ct6PnRZ/Fku7jO9g1pMNwJ3ZOhyChyd5SsAsFq5dXMmcnsHrakJzbG2kb43r62moAGG0rnpJUticE0yD887HS/I9vQOJ+joC9Sc/2S9D+MniOpzEQR9XpnVo3a852wRfKRiog0i0Khd1WGSVbV3dL5t2H2XO7ohPRqw9bcxqDepeKfz5QyIGktKBYhBlFcaNqImdWP3dgIYnwALxLBiyDrAkiDEn1nG9BgrdcC2srT95wCLs0mLSMu2zt7oQsPYVH1eWk7G0w+xArM5c7PCZwnURU8Lc7OxsDAfy6sLsbyymHutLC+txDJMoPRbX1vNDnNqchETYQnGeAQgOA07NDSYHb0Dof3lX/55PHhwPybGXYU6HtNTz2CcbUxD19Loc6mMHdTuFZjOqFSl8b0HH+deNw1NDBTEs4Nmsba2mOs8pt11j/q5d8/M5DOYahygUP3fgAi3kD6DMTQymKt5tenTb0SfCkgmI1b9NB5B4hegG88giNRYOARrgK5vbCwHUvA6AKDUPhCMMbUAwdHBzlIZLNwMsfYOjNKfu3EMIJgXZwtmV5vr4ZoOhIlSexoTLyNpIRinsTUBexAC1Q4WAmHF2Yw9p0SRLIDO8YlTjmc5zmpjEr8RzFQXyd+WJsja6qoCkfY/i7k5NKsMDpPdIFru6UQ76Go0SKw6VpCGu8eo4TCSOqJrXTLz/cgwTNmRTc8QczQu+1upmeEM0J0Rugbeuc6lqR67v6EmV3hj3VlVBAemPP2q9ml6BzdQq6kyEMyp1BauQeLSLrWFaqStydebaHN9XRXl0CYY8xTw0QVvcipNox3Mzy5MDFRMzLDV0KAzz5CJvaobWmj/HmaV2kcdvEIb0bL7+0eiFa2optZJheLsdCbNPC36OJwl5V8KDIWZs1KChmuQFLZm4HfrDflleXGOPtrPvnflta6AJkDK5+0wzvazZk9qW3xzxkbQ8JzAlI7iHNsKNOchrjBtQnVGnqt9qOVU8yxn3opmRP/bF9xn3/u7Ph2dtU6wuEBVbcZdQrt7+ugp/6nKGMdC8aKmiJlfONQ68jODKYCIZFZKlHfaT/vL3/WYq6Lp8+Cq/OxLtc4OlDmVfBeoUlTscvgIa26yms7OznSIbkNAMzMzvJ7lHiiLC9NIQ1Tp8Qcx8ewhDPUwpvltjt9mAYLpySeooKjTc9OAywKdYHqAg9Qo9lzQtb7CvY8AmYnYRr0GVXjmKYCF2o12sb6q6g2jrwFmqOD6CbIdn9RP97Lal+10LYXBd3rsN9Oh19fbRTecxOTE01gCMHQA5tIDNDb7qxaz0lgAu0CJbd/krvwQu+DhLoXwCH0v9gPJXOMamz1A4NNDPxEmJ2r4d7/77fjzP/szAPFB1jMHIV8eMjvjQ7kZy0LdzRKolNGMVXJ6ZbkP6cgXpZNjl2Xwz488/vxrUeUTFCCIDLLjPlXlBohZaegalV63thgcwQytS4mtGd0OeCzCBK4xcepbhvHAqPah6RS2xYKEsTAikRqM2kJXB+DItdVVOhtVt6VH4yZOeOlUNxdIiczO+lccU4axH/QtILeln4n2VsLUTTC7UtfdBN0zaJlxd5/iHaS746ZwlbnbAFsdlUpeD9OJKrUVnE5yeL4SHnGmREaS6aRrTTVqwKC57AGgaPJ5Th/XQSNHgEwr59qor5o0ApzfzbrW0FR2x3BFuSDQ3tGRmoAzOaOX0LTR3I121qWQU7nUsZb+dRrZlfJOXTv93ICgV6PwMBWDm42tIbTUQBVY7tBoGcdqq6XTGZ8zQLiFO0qsk4F8xip5CBYGb0oHORWuKs+4pHYCL6tlJWj6Tn1y9hb6sg/sz0qnLn0YAM1tSAIHnCP5nv8kwgIWhditoNF/Fio4GBORthqH16lO6dwqr6NEPAlUFHRwLNbDyn0WXPyUq6cpYxlzQaC7dvVKdJuxjY5W1ZahzXeSDeR+gc2FHZA9xOd6Dh1IFaA69l5nW1y5PBbdmELOJGh36lCspR5u+m2MidrL/fsfQyCuAna62fVPLsSiLrmrfGmXjJf+GgjT0HOddm1IJxfMur7k4cNH8eMf/RDJPJl1dYbKrSCUxLk0nkHJLTdTNa0EDGfjwf0HqX77CFVLH2IwlxPtjqYmj07sElVpLewh+1vJUpWa2zvv/Dj3GM5ZM+/hz/QL6ZyFCbIF/Kf0l/GKlCpjkPCfXlkJgWdBFJbv9KTxDhnL4s1ezZu2fqZz5GU5OmwH+oczAtmQ/W5AxSxpSuK9XUyZzd00m9waI5MxZ1lZFC+eyDMqMF2cvcmIbJ9EXWogRKqazOUtSkDTIqRjnTpIQy42PIQpXFCnw9UYptrqBmiNtsL40lGLfguAXGIXFNVc3drWVcPbaF+5UR7ndKI6iS6dHmB66GT1cDLBWqk1XkRdJ+DoEuBPZ6Y5f6RhFwH63IuYIZ35I2OX4sat5zO6e6B/DLNpKPp6hqMJkGiAh/T77e0fY/pxn9O20GgTmof5b121bTn6aQxYnJyYgCeWcowdR6+1Xjw6wdsehdRSCOlUtX7pBKaPFLDG+UhX+gDdKnYbbdJ1Pe6uYZmatvaPPivHPmOBoHP9TmomAqjgZJszfIN+8Jzaa+F962TQpvl9Gil7RxQpKiXKHmootigVtVI51AyyzOzgeLsSqgmE1W4VuZQsts7OTbTmK23Jwfd3bTsJMQOoOHIdn5oPf8Zg+BwPf2VIcgpLJteZeUJnLCygPvNdtdIQY5k7p35R3Z1aleOcfTKLm4woOAoKlmZshh2pxNrbPcyBV8hpE+5ATA8BlvuPHmCyuAeMwr0wmOSUJOWoiSgelJsMSf+kagjzKY3s2C0Y+zFm0QQmlDMAPT2DMTh4KdrasfkB3dyfhfdU29UcYI7bt14AnNshYrOIlb7W1PRPyZAASf0v4nx0PtJt3E/PQVgmA1IgGBAlcatFCAsaS5qpxiXk0gb5gT/zwdBy6gtjcmVeTXmQHkWiVQo6tE/GacfsyEWA3JG4k92ABsE11TBvFQDpjo/NzgShrehw1KZWa8mZlZb2GKD9z7/8ehh/YlKp1EaObR0HZWZqU6jHadg857Npp/Et1k3hJMOvYlbqA/n8m78Uo6PX6HOd9rZB4VEXY5eux4svvh5Xr96Ol179QnzlK1+j7U2xhrZrljYz2QkeOeUNPQlOakx1jJsmTRpdjLszZuuYM5tbmN2Y3Jqi+hatqxMPXIJpqIliuAKaGjTW2Y0pTT1dStLa0mlPZmiGuYWNcnWF8gZaQ01NE2bMUJyhkSS1Azo6mbc2YGrGzSDAecxXnbIGEu4fQrsNmKgIJoVvboELD+obcjM3fWOe10yyH+oRMlSL9mCqHThbqzbVkmDFZdC9AavwmvWjvYsAlLyUWhj9rQBxBbYajyDRgYYpeOo7UyCXgDeETfpsEOA8z+l9AcYtbPWZ7aEx2b/yjQ81zKNS50/aUxA0fceginTnwJLd5YH92dgA8TQn8enllsjlvez980MiSULktwuVWQ90XsH3BB8OB9pcE/o3sojz/62U0mRmZioe3LsXi3PODixnMh5NCjtUMHOARUhVfL3eRi3wA78baessTX/mFNWfkauN97a43jn6ShC7KV5//fPx5hff4v3N3L0uI4jTtmeE+Cj4pImXdTp/g7EEWFeCT6CZCGxdAKDHxu4mhHiUe7y8/MobmRfD6VcdlzJI1hti4z80msbM0u5gObBOn+vrUQKkc4w/GVSGTWlQuozDBmpeUkXqe7CL2sv9rkzNcxC1bGlIdzNSUcbVpM1VxUdlSlXChqe4Xi3ImZJSuEBmMwWlhvN6qdpfBN5Zvn6Or/7K1+OrX/1aJnm2TSkIYC7ta/eJznyoAIR9f/3mc3Hr1p2M3+l0T2ue5WJGacZ2qQVYh7LYUy2sNqUwlabm1AfJe8p46nNrBoRfe/2NePmll2EiJDK/uZL6ytXruYq3ur45ajE1DC4UfLYwg4wRMcNhP33d29WbsTdqPOaWreA5toyqcq4qfUv6SaQVc52ojZ9xXi5w2tX6+cqUo9CA42WKDunBLHXVaGm2xQx1NZwzXavagMzgIlVpSQ1+YX4hfYKraLn6/1Lbp2THzTFQo3XiQdrRtJAOFAj6XBTCCt1jI41pmy4Gqp/nt9LMFERMpHWYC1Pla/vKOJOcEWKM9NXY7zX1BsXpvK3OfnLaXc3P+1IjtC2YRVorttmwCAW6+1MbQGuiclfuWz9nbJsxHx2jFjRWZzc14yqdQjL/iQPuYeMkXOfJPZUaCO9HdKANgb8+0UDsDI9kAH7NFcVWBuJwL+Ti9PE3+aMMTn7jnN7pfNb57x4yoUFly8sL6Rz+xje+Ga++8lo6Ey8uu1gykOsoYCbzQZiQqIqyXvrcF+KLX/pmvPbGV6OjawyJt5XO35KDtWA2/JB2ZVd7dy4vd6MlZX2ukfJPiQPxeaF8V/LJFAZ0ANJTr9Sj/i6333X6m/uNU+lCW+kdGEYFvhN9Q2OAooBTfBHOOgneuesk0t5SawEZPzsouagTYnJaXeLSYeg5nZyfYIskyI06zfr6B3JsdPippuYBIcsUalT6KjQ3cpmFxM5nAUOwlwksU7BxutLr1MBUv3NZA223nyT8LJZrrOeXfvlraA9vRSNawRkCSC3DKUq1Ls2IQ5jSmBIlvuuEtpBkZkRrbe9MjcaoUVX9kdEhpHhXlq8fSbpqoG+MSbVfjBIVgO03f1fTWF1fiefv3ImXXnop+nvLBuctaEd11CU1NMbMKVPNHgMypRnXtDglb+oGA77qq421ATRgDrgKukFT4trOvr5ohSE0WfVblBwtTQlyrp9ByUiQFRztzwtAljGU3P19vXysQns8kQviBBpurEL75Pfl1ZJGc219OVbXlnIG0JSbfh+feBKz8xNFuJyaCU6GdakBAhngaMY0StPE8aKv3NfZLWf1/+W6JWhEQa/JmfUE6K2/oOH421aXwvABUDqm/5sAl46kHwVXroynbAW1KRpcL1TLb8ZUtXV2xzK809KOYOgbjNHLrtq/gcB4IZ576dV47Qtvxede/6V4/fO/BL+9Fa++8fl4FYF98/bzmTGgqqmpLeNYRruM/UBidQ3FOh3hdqAttahzaBUrDJDz1truifjiCQTdDvO3nc8KOSir3LdgXAEEqzRQ3cpAHUEEadHAOWMjkni4INec8G5xmgJOa2+A9MPDQ3Hj5o147ubz0QEBjo+XWRU5PRc98Tzr4KZUdmA16OmGSVevvwQzgpY1SG0k7LPJKdTMuaQA73FwZLwepJeMIjM55fts/CkgxUBRnOHaPUg441vaYVC3ARFwzPy+CeHCotiSJvtBIvByEaEBcD29/XHlyk0G4Ga0tXUjqXtSu7FdTt8KlGqGPT0DcYlBSqcaEsapvGZe/QyGMTn2hVyvvZ5fIOh6bLxmCM0f7DvTVe4hzZ0lE9xbsdnNJazZuQ6DH9Hnaiw6MI0c7u/pgwMacl9p1zbt0of2vUGRXa1IKcZrGRAwg5wP0MRzl71uCNu4DcVBZXVTjN5+MX703vtx94Mf0f/FMV8WIWruMC7UpULzWe2I+qseC2o6kgUgo2fVYHRQakrptK5jTFrpm3Xs8rmNzdgBvL3WcPZcCkF5fV0dMT83nQ7D0dFLaf5VVevg7MyyHUc7ywC5Q8wZjQ5VdGNKKujTTRjReBj7O/0H56afPi0lteNbSX3NzmdQYXtzQ/R1tERFqvdnmJw7tB8JT3+Yt6cBkyCTWKEJG7+zzVhubaxiNkXGg+lYNeT+xVffjL6BsXjw8OPY2tnI2b8EXjRcI7D7+nvj5o1r8fjJw+jp7oa3ahFeR0njx+darKBtqIa+zXb6ThNQWlaAy1/1aGttmE1m11NDlb77GG9z+w4ND5cwjZGx7PfGhvY0H4dHrsQAAnBw6FKMjl2OXoDRGTjXvxlRPTBgFrwxyhzO/vbzEPQ5ODiSdOqCX4PxBCn5TLNeGnfnAoWHoF7V1dX7tmsihgEWbaiall4GeTvOkPJNjJfZ9VewA53qM4VfRuDRqAqAphOtxMhNkVxpuIqUMkDuUAerKjjDrdaiKqZKaRBRT1szdCgwMJiig8TIdU5zTi6uxMTcYppJpgYw3NlpU20+mUhi81lKCTnAlAidXQPx5V/+erz40heiHS3EDafaWruiu7svkfkMZqOqlFFMBVMkzs3NxfjTJ5hKG5gzHZg2jzIqUuByfr8fhM74AgzxFsA2WQfVt9YZK+xTbVI4ExACMCEGHbSq4T29g4nw1sEozOvXb0L0dbGyukxbBVOFYG0OisFPRqGa4lCto0hdPeuo0ZhQtjM1CH+DUZrpR81AW6HZcEq5U7PT2aZmQLAPYLFX1hmnU55hWIBbRtRB7D1d2OtoVDtrK4znZibiljidHs1YFSq3ibTdZ1zVetw3xxy1XYyvQV/qNxU8r6GzLz78+MNYnp9K6ahWpSO3aE1okajhKjnpA0ggLM5PI0QdM/1qmbqBvkttivFrAMRaoA/zJy+sbkYdBN4JEzTT/9KM2rQpBcafPI6V5TXApTmGIW4jQIuDsVMJlk551KaM2N3fXM+pbbU9hZyaUb0aINcIYm2U0YkJ1aH6DsN2AgZt9GEH7ZWmGwDLGupaDSg79i5NcFIgqtCgGLcm2uZsTF2lsywCIWAOqBnuXqKVDaDbi6t3Xo7LN+5kIm2D4+SF1rbWDJRsw1wYHkFzA2TVhHv6+osApr/U5Jupkwx/7drVuHnzdly7cTMD4DQ9XOXsMoqR0bHoHxiB6cdyeYV0YQKu0bGreW2ngZfQYxttdSraOBcXwOo4dhN3tUKBQP5UudDqUOPTDJMGaHCOISSZvOb2NQl6jIkuE/sl1zLR1y5rUWM0V/ThEbTb3z+cAXJDne2gIap0W29sQ5CnhzvReA4sq6q5NN5Nv313KlgPvnEODhQjl8S0jLayuLUJpgAWnBM0coYCFHV9ShME1Q2wpMbBM/2vvOtrOI3hGy/E2LXnk+mNAzncVa1z1Wl1PH76NBukKSQemaSno6Mv3nrr65geL6HqG4+BfUl9munAWph0cGg07tx5MUaGL8HMvbGD3Wgk697uVgZ4bfBZlXxy8hmdsp9alh0sumujNvCcBBYeCO+40ooyinmgKikk+psajKp+g8FcMgS27S7P0hvfPziUodkuNtSLpb3cOzCQNrZZ7l2XYaTtoHUEAKRf14A4TUwTM0CuhlczCGF+DzVDtZ33Hj1BUu7k81saaqPf8eOGNWc20N0FqB0Aqk6Jj/ZUTd020Vj0YW3AlBJRe0tzxhUJLBt7R7kFhza1BHeIdM2s98bpUG/NgrOapnj87FFsrC4A1NSNumgnKEDUUlwQqq8nRxVBocZhHJNaq4mNHEtDAGgJAHSCNtgYrQgrFyF6yw51MBG0WogLDA1kNBXD+tpGain6P45os+QOLKGBrcY+fVULI+9srMcW9TpF0zZYzV0L2hgLNeVWnt3O925MgS60yy401t6+ASR7PzQJ0AEMtVVoBlTCiGO3y83N49QMAC/NHycDtqFHAb8N8NFBaSS5KUEdZ80Vaahb/xb3qnm09aMVjF5HA+iNlzHhXnjhxbh1+zbmxPW45iJNxttsc+5saNi95prAmRoudc0YEcDGGbmyhzP9SN9oqpfcOmjrWhGIHvtWwWjAWysmYoJ+vrzexY+a5Dr0XXoC8x/vM27FvJO2dbLL25rVgrb0m8+ApmybGpQ+l3RDcH/OFPG6cE1QDEOuM5yx4VlVdPDbqlUjaCxmjKtrH4wV0PgYwmpCYq/zkDU0FiuTUXcMqlNcBk4Nco/JmLNUgYX7VoxYpfDczAoJkYuvaJymT1MNwII6fAEsSYKiBK9DgKXn0q34+m/8R2H6g3ff/0FKqx7UuoHB/rh79y629j5SUZca5hMd/OKLn4/n7ryWWoGJhQU4B8OybZyec/enUYUuaRP7c38Xg9hOA+nJc/sGBnPXxwPA1AoZS1AWVaEmA6wt9ajTtE27eu9Mhx62KwylRLaNzng7qI3arbRVyWDvur+10825vADGn5l4CjOZXBnVH+YxxsAsYK6nsY961HggdneGVMOxj+XRI9pcB+O0+DwbxmHQ4iyaoetdPNcEc/Z3tMIQVbGEObGCxqlE2UXrrIfJBtHeapFMa8sL6fdwTB2TVoi3l/FQoLhT5c4hwAcB19LmfcDXyGuz1EuAaoszi8uo9MVv1Yr2Njp2JR36dDvX2BdqKk7JO5uhHwwiBtwkZqNeO2DqZuqqtutmXl1tbdGpYILIdfKXZRhoC7yOaXcHwKfg6mpvikGe10Nd0XtiD7PmEECpOD2IQAAebK4COFtRaTn0lcBjvhG1mHrGUU2lgTGpoX6ev3XnpejFDOiiX5ze3lmdM+4i60TNuRt69pUdzot79I/psKyHORsxlZxtrMf2cSW1jn13N1DTbHdRLn2hEOtEk+joGcy+0UQRMKUdZ6ZyVrGSvuDeZETGw0fpv8ukavAat/EZWvfFdWWm1d89p1Dz97wotVmFiSaalkf61qAh/TemlNANoPM38zJjzhk1bWyRgXWZYBshUGZznWAosz6aWoJNho0wZi5VyWdI96kJSur0s2NOG5yc0UR2wzXM6eJU5HfUU6WVqQn0ZZzHWJyDQDmSgijc4CTUHW5STb74LZvH9ZpKphXQvpbZypy7nXF+6c877CTqoSPV5fe9qHYmCm5tbUrV0YFRrc3FipTb1NCGKng1juhIw/L39o025Jl0hgFCR4e7scdLrWR5ZYXXGkzQFr/+zX8cV6/dpo5VCSBdqIpKBNcbKXE1a+zk5OpPDjqHZjq1bL4Q1X/7yLl/oxHtfAcyzQHMQDfkyngHCNImd6MxmGrRwdGRvIIJZGSq6rPoryqthJ+dnY2n489SmzFK0p0gLVeV/tNBcAra6vGOGeHAltM6QRkD+sco5ZnZqZTwHjppJZhCgHyH4By1MivhJ2c/qjLKswkQVsMUMCUi+9RD7czFfxXcayDZICq4/pcXn78TVy5dTodpa3MjQNyIFlYbTbxaAIUOxg95AqDAUMd74aakTTWV0QadVdF/RwgwJbxOT6OAh7va4kpPa4y010X90Xr01J3GYGNt9DZUR2djBVpHXXTxub2eMqoxA6tOo7HiGG0DzQ7TpVITzTbBiKf8QS3U3skJ3isZH+kS0O3uG0rNbgPzPQUj52kh1zLu9LUasdPfXJKlZFZCxlxn7PYmdUYbmJlfShqYW1jMWBtHQJ+LzCQI6LC3PPs2nb7QhDNpmsGGTKgd8Nh8vAJTRrXPfU8gYaCTgXk5htYjHd46e3ml5sHz9xCqrqsy8tzNBRfRjnUOJ5DACy6YNE+R09+rmJub6woeAUHtqCM1nBboM5OZJ0gUbSfpiRdNSUA2gZT4IE8rQKyfSwfklcNjt1FZj82d5VhZm4uqnt6Rt3VcDXZCUDXYbwOjMbeESrm3weBVh/sob8A8doqOUg8bI/EMI0UaQbcyGBWxhDRcptPtCAN57Nzu9P7LAJG733UhhQSfclBx0YYXpmE0w+TNbU10urErm5grG9zfnQsHn02MwzAr9Dz3ohL19g7G5UvX02Gk+qdX3qTDZVAcKAfJ3BiacIKdL9endABIl2JhcR4pXhtjo5fjyZOHaDxb2ZmtMIaml6DWQH3bsDdlR6dSZ1ZXY4nB0bY/xO53Y6rNLQgKhqmqcTEkqnFLQ0Y2utBP9b1GJ8eZGeqexvzcMzQjbG3MK7fwOD5BZefzMeq7eWumpydjcXE6NbMyzRnUoTY1h4bs+tJX8EXuObSHlidVqqYPYLN7zxY27tFpVdZXW7oDounSx9HaHhsrizx/M7Ual/YbTj6gxgKBbLmlhf3f2poEvw0httAGTYfsU/rXjcfV2To5V4dgOQNodtdXohYCdyfNdgivnfa21VZGK2jSWl+RWmorbWvi+hqYShOjHqmrv829lqw/7JJtFYaVe5qMErU9oKdGIZa04mVZl3wr71ROsITCIAs/CxACQgF1yctDFikfTtOX0dozlHS6t7mWbRCMylM+PayJwVG7mI8H4FIF2ui6vgTarQPdzdX0D+3xrC3G3Dq3tzeUvCyMTVNnW1QydgvLz2DoOWhukjEehw4Y5+U5NNY9NOwm6iiNFA1E+lYIKwgu3n1pIjsLKrhZRwEtndECGTV15u4IsDnEHBOcDAYtfg+1jAJuzlyaia6hrkw4NJuVkfpndj/Kt49SKeCltqNGnwsNeUkDmq8JjmgkRp0fHJohD55YmYrJqbsxMfMgZuef0N6pqBocHnvbdSEDHS1RBYK19AzELEx3BgG2IxmWttz5UBOEh1k6xJE7yoFcw51dVDKHnipVxDzagYsQM0EUnWBjGqk8Nc9Ob4KYnIXIWl7cReXtQDeR2kFdzqxoELCpBJaWIVoaNTQ0FAtLS7E4P4/ZYIxHU3R2D+S0mAFUBn7p57AOalH6a2Rqp/+Uzo7KBYEZxKQ3ux3AarYsAPLho3uJ7gxhbsTuxU6ltsOQStYEFtq/gKl3BBFYhxxcYzcEAerc1tYLetdGbglbYZwEbWLwXTHc6RoPypWo7EcH0MjR9rZOrq2IvYPd2NzejaWFpQzPluDtF7fz0FxwQRzwwxNpBM93HBYAuU1UXLWLRoCwnzbpvNuEWHlqTr8bD9Ho9DXEXdncGhvcc3K0F3OAY3M7QoF73b7V7XK33RwL5jH/CIOMFqUPAcHQ3JSPlexcdlDHmJr0KM0LQEMfThX0U8c1dXA4WFL2P6bP9fko0MRErxEwCmigMmcPfkoH5w/hoO2cltClE4MqvcqxvbjiJw/OcoFs7V5Kfs7rfv7FqeG5g8JRbWM0Acb62LYxpfZ3zOr2kzdZD4FF09Ns+2doZceVjARmsyuUtzBlWzAZ9hmTPR36aKRDA2in9OsupuXu2VFMLS5BuzNoOpiRaEcZu0WjNLlNC6JvToHmkxXGVC9pVc3EGSFNGR3E7pyZWfLgRcMyXKDqu85TAUrNRB+HlTZmSx+j5ro+mVzUaFvyGfplABI1KMrMBPXZZ0XLEuQ1wwSV9K0AJCoS0vLhkdHUri5fjIWFiZieewiQIPBXZ2J9awltzEDME8AMQTs4dPlt1ce+NvdIgRC7+mIOYKlAirYCGosb20hBGscD7HgRUjRrRjsYBVhcCamd57DP62NBY6HqcUSn6gjsaOtKZ6ZTefosXFdjhQugXLxgUhq5iDrpBurOqPR29kUb0tYONr/JGhJ6GaBxylJVrK7BFaGtWVYlA2WErgxu5xiVaocZPGe96dccuJRoMiaM29PdHwO9w7EwOx4f3/0oz6lVGWGorWmekT5QXekqcbnk3n6gwTwD+5PyjlGPqzGfevr74/Llm+loOz4+Tq+6rLML4alNDQ8NR1NLU2pJxsGoETTTtk40BInBpD272LmaWE3cq6/BhWltrkFqpw5qB0gJDwnA2I4pgFZtsgHTRUeleW70kW0BqObTcT7DOMZ6fSmNdVHT3JFayAmAMbe2SV84Td0SvS2AK4C0u70fW8cAEgTv+qpDpHQdZoaCQHIrQEBX8CnBIk1hgeLcBMu+lSwv5P75S6rNz//fH0ne1M+nKrZ0AFuENJaA81OHJkszdNuF9pmmsv62vPtnL2YoU3i98Stfj9uvvhr9w4MxMzURa/MzCfKfPby/BjPsUB+RCzABjGMExD5mqrM7G1truf0tKlCu6D+D5uxrZ6AOGeNKBFNH3yiCZSTGhq/FpdFbcfnarbh+7fn0T3U6y6NghJ5kSDUNnaqaxrlFjDErgIczXGnu874HDeq/km/SKQ6IOJMjeJSASE0lhTrCBP4rZWs9qAFxDe/ppwH4c80VtOTSjlxEeLibAXinZ+abAQT31gDh5Vhdn8XUmorZuccxNzceiyszsbm5kuZPYGKewesZNgItG+UrfWMKDb2tpOmDgGobmnNKcWqOTkalagU0ljZ3cgtWGcbGaJ/aAa6XGQbtXSxW6AZgwXTZcaqJiuuHUbPI7SJ4oBs0tSBZndoTEX244y4QWG5JUoRdqEqODa/D0+0xzBJm/k01lqnZuVTLjAdpR9o46yDg5IpMCjMozzI1gXRWifbGp5hDFYrjByqaAAL4oAD4dZ1Oc41EU0tXIrPPbW1pi96ODmz6RphMItcpVRy4Wh+aHJYhyPX09UY113V39sSVa5ep/36GQus0NbPYzgbER51dYbtK/zjL40yEGfsMx9Z5qGNW34T+iO7ODsq5EZd4jQwNxAH3nWE+SXhJIH6i3gvY+muYY/JcG1pHP+W5RsqtQOdX3NqzgnoA0oBDexO2M8CyubwUNRCB2pEa1ECXbQTIGMJjyncFdwNjp6Nzf2sDAAFY2tvt0nx2YXU/5YBTl3PNg3/lnKDi8RkG5aPje3FclFF+yA8/c3h9pbl2mtpSI8xGKsp/3j18F0xeefOt+Mo//M10Ts8/e5yg97MXe0boq4z+G3eipbcnBcbCs4lYnXnGmP7k9cJkS3d7tspFfVUA/glAvQfoqlFrqpvNogaANoWDiZScUXLPazA6Wru6461f+SaC5Trj2h8tbiZWh8Z+UjLwJ3hguqp9GBiqX23LFfAIc4WSW9LqxJdH9DGqkeoDcewydof6QpKfgIbaiRMCRgO3d5gj2Ehj+bPQfLaebklzBv5TI5JXTk4FsZ0EkfWNRUy8eUAEk23hGdrIHHQ7z29odYdbCexOisgDrsVyhiqDbMEHnfQCqhhRNTx8+W3t3l6I2iXkNajnM9PTUYOENBfJ0sZu7hVs6G+SDpU5giudUdDH4p7I+QOHU81uLk4/wOxHqVlcbCvglqutjEKn+Vu4VqCysengpIO0ide29mNjZ4/PDD1Mok2ng9XUfTrHNNGkFZNEu/9NZ3cPX2FwtCLT7ymJ9KkcaxDT4yK/nuwZkwgtzvK8AIn3slMFvv3dDRD8AI2jJ25AaO7xE6cHMQRY9NEPtRCnjkUJTGBJJzd1zZSIgMegwAdYMsqxvbwYu2tLCRz7qL2764uxv70eR0i1hamnEM9WXLt5M7rp56OtlWhA26liUJ0qbaRMfRGaE3rjv/at34g33norroxdigfv/iCOd0uCII984791QGWfvtac6+9ozxgMhacM6AxbgjMNbkNqNAMs1bWtsb2xGq0NlQk4nWg6TlM7nZ62NObnGWPkdG01feNaGsfM1clKvqJH+PQCDakN6OHl/CeVO//95x0VWYZ3yabnTP/zL2VszqIP7eP6cy/F9OQ0Vxeh9otuUGb0jl6L7is3Yh6huDAOsCQQW7+fOihCYOm7fCO6Bof4hJY3vxgzT+5BC9Tvk7aU2u4d72UAnBuyOft3VFkbri7v1GeV4HuGMGrJXDJOv3a1NQHkRSvXbzhEnfRz7NOvbh+cszCMpyEPZtRzMaBxOvpLdNiawMy9fRSerh/KJQwwlABy0XzrePEq08nGiRXA8dD6b0Dz1ReSa9Uw2dWE9g82c5Lj8Mj9i0z0vRYbm4sImiWshSmE9xQm20ysrOv/2QAoXAlfghzr65ryWboBGhtdjY35h/akaacmlfs3wVfp06HtVQMDYwDLKYzkcuzWqG7pjNmF2aiPwyT2BTUWCtAxlA3kWtWtBBaD6gSWPCpibnMjNkBLRarg4zm1CrfE1DxRAzIy0SOlPqCSR3ZYBfcgcSk/t0xF8rsa1RQK+hTMGbK4MJ+aiTk355eWqQ/aBepkRzsAA5SK7vt0mPag0iN9F07r7q7H8socA4gJcEYH75mBbBVGm8e2RpNYWIgdTLixkUFUbzUrp2IN5LMNjigkCi+4IE112Wljc6meIR06YNBbMMDh0nxUQjwnSJ8qwAtDnHsOAQ2kxfFuhuB/4x/902hqrI6nH75H/8K8sEzGTPCuwioz2NYbL78SLT39YdLw++/8IKdSJToo6byrZO5CPJ1oTW30r05ENYhcXct9BmvVowZ3NKnhoRbXwQhrAgsmkEmGvAcC0Q+SDlDK95zOPDPfOSXpSt8u+rdIO/vBd2tw/qIe+bI2F6d/wdHaCfBDjGqXpfYeP/8GqoOmMBDDl67F+OPH0E7JWlb0tYt7Pz10zrf0j8TQjZuxvroUMw/u0fdwV9btpw5OqeH0j12P3pFhTlTG3upKTDz4UCXvJ+/xWk6C35kPN4NDaxqgo62MAXJT+QoYyq1pdmAq+6uprgpzqDG1gbW9/TSFDKd310Ilu9Pu2WzGKBNnAwgmZFITUQC7i0D6N3KWspj2AntqKQgwQd1zFpLCDi2laCxYE6kxmNAKjbRWZ64+EfeBXo1ltJCFxaextDIdS6uzsbY2F2sbCzG/OBEr8sb+Js8EHLnH6WL7XH+Nj3JBolaI7oUdeMc4K7dpsR9cCKt1ICZoARivZp9WGjSjfZTsQ4MdPgfWSjuGSXSAQO6Y5g+8BJcyBhJlubFMM5d57zRzKFEPtbMtqnUWZtmFOPJRnx6UoUnQ3lyXYeZGAm+t72CmbMXc7DxqKKo9Go4D1srvxs40cM/80wexNjse6wtPY4NO21qejB06bh/zZn9tJs5A4pqj9eiojbjW2x79zZVRD1pX7SzF6Qa/b8zFGWW3g42Nx1ux9uxBNNI28DjO0Hra2jriDEb1DzqgnscJtp3N9dHZUF1mPwCgm2giLleoc9oTDaRBdZj3asCjCtOjBjvUdTQ7qL1KS6Wk9qjakEyRf5Ttd+cf1bigS9R0wIaxSVo/g3gEDD/y3aURA9j53dTFEHQKzYGlpqjdrTHc2x39XW2ZptF7MqiKcdSMcpzcnN5AOzerOnXvZAh5bXsvJhZW4+ncEkxxgGixOo4blaHmQHe+//TLWml5+CpHUsf5y6MiWtAqGzExbZMl/m2H5cmAFWhv+hBypicJLan0Jw6vlREPYHxNbGe6isAqdPZzD8oyTkbt6ZSxr3FdEMz5MwePdF1ZX98QfcazoQ1B1niUi4TUTiNbC2nWdulTM35HftCx6uZfVdUu4G2Pto5eTJTeaGg0L4vJunWqwjeOK2NgUJtRsBmcmdO6nzV9MGt4hiaRL/1wTY1m+ldwuFZNTQVAONUns4bmMR3Tc4/i2dRHcf/xj+Pps/fRSiZifXMeQFgFLDZjF+1l/2CbMTG8wtkgwyF0FuvrOYldBLt04vokcxXtbK8Anm6u5mpmfX6YPNVou/IIwKOJ5HtG8krUDpiD46eM+HQQpV5PcNhgG5grUhk8G5ikcU4f5Y3/TwyMQnXipcnk7m/aeD44PdZcU5x7ju154XmUz0YxGu1pIJQ5XFvozEYYdHtlIfbWFqMXM6q/tTmGOlriSndbXO/vjPYKzJ2ViThYHo8DAKYSQKnenIta7MX6/bVoPtmJJrSUFspp5dWSnwEpmL256ixaId4WOqOtFmBD2jTx2cX8OjBbsaPl6uwKBz9rCiPRllypyzdjZlzpbGoDAfeMcsHvvPJTRnPQT5B8tB1iyjiYRAtLsHxNQa/iP8rWXi1Pgmnoez+XohQAPtcFbpW5WE5w1+fltb40hXZR26fmZ+PJ5GTMYEIaVSmvSZzOmI3Pz8XdJ0/j/vhEzvhpQlq32dWtWNo9iNX941jCJNUBXJ5qzYpIqMxx8+U4UheZja8CWmHlcs+nB7XlHgHF1crZL+fn8387l88/cZfXorrnnkRWnPst/+Lei2vLe3mq0/g6+l08qIQvv50/K+mZMs6fZVkG7onjp1S+EiZW6pfD53x6ZFQpQJFaGz8ZGKqm4Xl3DVCbcdzNyeI4mm7B8ArdCuZWtlzDIIoTladTBWuRmgjakKavvHWxolkQUZtXO5FRfWVMiRqrbeDdl4mvKqqOob/1BIzxiXvx8OkHMT55L6e3J6bux9TMI4TzAoJ+G23LaPHGNGUEQ0HPfECuXFYzOoMuShyWNK0D2Gh4+1Vedpob+kVj0TeUvOAY0SfVFdCg41RDGxobMhaqHYFc6XYWqlCqUm7zcAAolOkmup+7DcFWlXMD8mQDBjpT+DkQtFXp68voAY9KxCZWFt+MAkC660SiozKSlDLN4Wnn/uRhRekszpvAu7OuIrpQ5doBgkbUs7qDnWhARWuDaQWH1kokE53aVIW6z7mGSjSFyhOAgusNmKJqruNIreH8VaSerEIboKh8TyISEujBBI5CVP7uzMsxOkcFYCnhcDIJx7vsq+xYXmfaxtnJpTT/O7FveK8CLUpPQJQCq/0McCUYZB/kHfm/NE+vpznkQGa4NefcoCtLpg3JhPmvIn1ZT5aW4u7EVDyamkOFlckZBwqeWlqJD8Yn4+OZuXi2so0arwZJOyGA/f2jmFtdp45linkde7/KjGswjxvp10B8jc2tPKSWPhAUCpQdWd/z53v4MT/nd+rHCXOVpObC91Jn+yxbB13QfrUvQPCCwb3Gj74EJ+mi/MR/tCcXqVZr/PqDz/E6y/YSepVzXm/fO8Wp4MtsbAks5fmOkWt8QOEcgjJWZ2HqT4dVFc4pe0HMhzhiXMXLZ5xlvNKua70AgdNMis0LJjLQzhXj7mNkVrsyVYypAtDIhM2dPfHml75Gv7qkQSmO5sEzbI1jkaPN9QVwrCTjnqDE821UqQJX2QYnIvT1rMbi0kRMTt+PB4/ejfc//Ha8x+uDj7+LVvLDmJy5l1rKGib+LlpLlUsO0PJbWtph/HoLS4vCdB5OoeduiIyJUcS6HAy0yzQkJyWpmpVQU7M9Kh6aXQmCgJNrmYxyd+tX9702ut3JGsExo4pVOfUbJO5n51CYA8Q5/1Rr+vv70DywJxhoB04EtUKZeEkO45AVEoW9jpfbRTiYbiUadG7Z7MvK2nm8Uf5nDzUAV+IKBpoVzlQIBjrHBBy73/e0nXl9QrwWdv762b+Lw08/71uSdn4qI8nr/E12sj88Pr2zHKXJ59dKrUm9fi1/P30ks3CdErX0scDzM6XyEoBkEp9O+/iqbeulWSp9IXhUQsw7OwexgWayAzgYl2IMkJqQofwmgOZJGcRV39yc6q1j6tiqsfjnalm3is24mvO+U4pZT01jmdqgQjXYlt6OaOvrzDKtV2oo1LOCevCNKnMtUi83V/NFZRM4+VCBreG1OmQzUth2cFf+j/p9hgA4QSDosPdsjiq0YQSpZpvh7rY/NTxehYIEUKHXLuFH+uUUYDxGxJrTttzDs/nNmc4XvvjVeOWr34ra9vYEBIfVzGoysUIxN7STbksFzv/LBgAE1EEhy3u2gc+u7cqV19THeuRzpf2LuvofdxirolmT4y7N2i7K1fT05WXpm6CP9QueAFBpFVTA/IebsYqpvrD0FDPmg7j36AdoJD/k9U48efZejE+/HzPzD9BWZmJ7ew0SPAQ8jIbQtSEYMcryHM3QgsjdE7fWMYU2qDM8SP+6Dez65jogtB179IeR4bbJdJw6so1Dc42X4OQaOGNuBJE2LArNMJeiuMBU00ytJxNCca9jUGmnukJXSlDD8HAFcLaaTnB1sSsx94zoZKQ9bY4L97vJFZ90lUo4/YomY2KZJpAZ29BExUg/ujrqGIxqbvRzjtfPPVBPQUcTDElQPshyP3t4+v/nx/lDcq2GlU1O+MVPzgHk0l/YrDwgQNvDS9XYuINSYrkLvijv5S01SMHK758N57dGEopjYLYwmacW1b8a5lHjEIlSQ5BhIAzHx9gajTMZSElir7ouR2nrZzUzC5VhjJkoCbU4RbsFHf9aulqic6AbjfbThtot5aNMJ8NYjhph1rL8yCvfoC2ZuCQM4s48WUDShX7VDLjV9iVoebuzeS7PMPjx4hDEKlva4gTaaunsjobOTk7SVq43U9qF6W0Dshj4uWdgJEafeyn6Lt+ModvPUbsiRA92y2pkD5ecGNJwXnOO0rLymQOmUWga1p8Ckj8XGRrWb799diGeq+gdg73djZh49jjakOT6LFy0J8Abyi/NuKamCNoSyWoU6+bmaiyvz6B5PIyHT96PB4LI5HsxPX8v5jDzVzDzt3aWY+/I1CR7PF9tqxp+NKkTdGKFoRuByuA3F0qarN0dBVzHZBBdbuDHbzrR1U48XCsmrVhG7mMNHri6WbOmo6M9rY72TtMulARS+uvUulMz5N2k22oxaivyveZ7pds/NIKsmc8Uoi/Re6IrQJBS6yi2VtdytqADkOnt6sz9hFx6XiP053BQKSrkWo+O+uoYbGuJoY626G9tiHZMms4mQIZrLxDbQ+nq94vjtA5VqmckOoavYvM22T/8btl/P0fS/nnzPq3lzx6CRbbqM235+YcShD7wL/vt4vry/undxZ4VCKxAcUSWXlNGH/I6gZOcdTNmwOdqk2sbo7RCbNyDaqcH397zziMITTTKx0pAquB8Vi32WTJKmWkIVOKdWF1bhejKtKFs5BomV4AXncIyeXF/Bq6l3iC9WDTlMHCJP9KRTAgtnXFCYFET8rBcW2wqipPDyjg+QBNBgnvOvrRugqvgkjQoeHF/fVNLfP5XvhHX7nwuuocuRd/Y1TjKoqinwAKD52pfhKXmjut92nr7YnZyIj788Q9ym1ZTRTpmznK6W6BAmNHeALCakH+fHqVONth+tvxTmFJJYmoQ2yOQ6azd394CXOxPTWszy63H43vvc65kYitaDL8DCAcH7om0hEYyE/OLT9O0eTZ1Lx2tE3w2LH5pZTI2NhfQRlYZJze+F4TKIWCeHtNTqRYy6tICQFGicHf57YTxK5G6+5g3xstYr9RgeCUCcmuOGU3UvWFyqNaO1ujq7s4cNS2AigmyNG+MbhcX3B7G1AkCvrNZ5onJnM76DTGdXbqiUmHe5cr2xrpoQ+ql9sFA2GFKa4FFR1IzhcfedubmMKmTCYcMdOsCWCQCAUCG0W52c6zRnq4YaW+N4bbGGO5s4QXiNdfntSK8zygA8+lhp4/dfiXe+Af/OF7/1W9FZ/9IEt3f9/EpkV28/+yhelzY/m8/pCtfqpo/Wd5PtZOfiqPbG3izz1Lin6Vz7NLNK1HZ5JIB86Bu5utgdxfi8mI1D9RhBlfJlCo4zysrwhEUMjb9X7LZWbymjnBBCxL4kcRGeu6gFqMq5xWUe4q2erBp0qgcxQSVwrg8M30/0EsyjgCgmScs+ufvACrAkn4Irkhq5j7bWNfaGVfeeAsz5RvRe/Wm682hI59Q7Po0yTUv/KMoHaRDYzfi2kuvRUVDa9S2did4+BhuyHvMx+s6KG8wP7Dm4MH2emxNjUejcVp1TZSvxneY5oy3VtAZ5sPJhvmj7cpf/L+8J81SH00uww14VJ7TRyK/qOmpgRymRkDfKZA3lhMYjBNZXp2M2aXHMTH1foyjhTydwJzBxBmfvBszsw9jld/3DpYBBLdNXQUMGAOFA/3PqCYzKwg8zO7oWKoJCSQG6mnKCC5eU7YU1uVQ+DNnbM61VH1F+oiMD9OsMbm2KRpcO6Tv1NAQN/3TvMk8xdJittOdDzGfaxugFQUTioFTavS/kzmZ+5h7ctdT/VydFNTmbnQONp1oJKCDkoRGIwzpHuvtjJHuNkCiI4Ywi5y1aTIwjOvFfCNSdXi6RsREN91oK91uZtaGKpWJbyAVpSadIYFYWaMNVV99hmZCZ/9QdI9dida+IRrWmnUpKP93f1inJGb+fprvf/r4pI5/y3VZHtf5UjpIkD/vkKF8ZK5vyhMVMAKE6/VQiMDSM9jLIALUPE/Cc0dAV0zr4MtbKMCtRnSuq+qnOeNzub8S6arq6lqfUqdCODZBZ33RklCNuU6txpbpvOvo6I3hoct8EzRK3SV3f9ecEZCErr3T6jiobYx9bOzDlKb8dt4/bsuR330K7XHM23p644Wv/Erc+dKX43O8N7Z1ZH15ajKxt6p6Z6V4qcFsbe1GS3tHLpisgojVfPNC+sxtTYv0dX2XXSZQmtOnNumvpCeQbrkcBjzkNw/9WCZQUqLnkVW+aGc5MnezfYnZ4jq0HE+YtPhzNC9hML4rZI9ObDclAKZTk49jauY+msjdeDb5YcwtPYqlZcwaTJ7d/XX6YU+XJJU4Bli2w4z5ApSCoaSHVTCokZSN4Qy0MzOgq+oFE3dEPKbdqbHaB9CB5JLjSV/YP4KfPhA3n9dR7ULExuZ2zOQmrtFt0ZCaht3o9rPO/DjOujVcJKlW4ubvdYytgXsm6zaFqma226t6Xg3GZ9jnjm2li9fcFlhGduot7VRqZuXs2nrAoK/Nad6mGODVb0AWA1esdQYo/7cXC0G450pdM2BSYx4Pd1JMBT2v9v9kHt95QPKiD+JQ0tqZuYbBikmwWYO/h8MmcfwiAPj0KHXN9vwHECgJEcLMmbGfW67nShllurn0lgOu1PGeTbSTZ+PPsN/duxepAeGpYR5CTClZrAsv87K4utr+MzuZWolh3HpDLFOnm2Dvn7c5IhKijCFDpBM+a6LP4BSp1hGDowAL5rLt1Keh36TiDIBinGxbLYT61q//k/j6b/1n8ZV//M9yb+lMRXEef3MqsXLk1Gb2mZKXNhyfxQ+/+4NoQQgpNY+pl7M8MokpBpyFsGdsv9rCPtqUZt7g6HDUY9tnX/ISE3LmEuGWSbhgNCcE3FC9pacvKloMzTfi2tlN7tGfd2j+YptVFU0uNbGcrFqpn72Vf5w3t47jYsS2JpFOYLU5Z3osI6eh6UP9Xg6f2fHMA/xsHC3l2WO0ihWATOe4GgOSH6ZW0js5UoWQVjMxM6HvPCL7yBSdhvibRsOo3szYtnuQaRtc0GgeFZ31J9iDBkbqkC95puHDaulHIVPSIBRAME1CK58bsz1qHSVxVAEewxFMPOW+SAKptFByS+vH0a/K/Tpx1WgAG520+mI0P+0HF/Rm33KgOWIPKc3yGyoXhdmodKIJN3w+4KTrhdz3d35jLbOgO/g+WJVSrzPjyXWn8XhmPn7w4cfxvQ8/iB989HF8PD4ZK3QwiFFsb5vLfTb4wq73oDuilvM1NMS8HycJVKWSf5dHNtvHys358aKrfvZQUheJLFCqsudZ/mSi87v4PXN7KEkYcBfwqR36OX/O/z3yoeXuU1RgqZVXSmwZlD8DDZ8+fhoH7q8MtBvjoHnpnekrsWweLUO5Cjl/4PMx9yuxKytKEJezGpoJjm3JA+L4O+Ph6DBOAFaOvXXgcAfH1YV57rS2nuet/JTvOZ4Q7qWbd6K9dxCz9k4MXL5+3oXl4mKOcZyPuWVJtCAXvyGt3aIFbdlfE3xpxwmM78I/zSPYjTZq4+/F7OxMtAFEjS2Y40ok/tlnJqdSI2lAsNk+QWd1bjJB9td+4zdif2sNZt+mO4sjtqQjFRBgMOpf2scri/QdMKkoOX+NtAa+UzhUQ8hFo69C6z5K/rCxalmunt8/OI755a1cwDszOw+47WZ6yPbWtiIoBPpDI3UPAMr92Fp37yXBYie2Gdv1dbeo3Qn3ZDoELE3DkX4aFQnIxnAENYPsSl61DdAI9bGPfdfUcTbHuJXyav5E89CcseY2T9Olmb5yMW9DXTNtVBgJDk4rOxPUnrNBLnURCFMTTHOq5C0q4FRJf9Cf9IPpN9WmNOMq9+jgRH06WM+u6JOqsw/n3yYS7+6zyfjBvUfx7qOn8c7DJ/HRk8e5PN/OrRW1QCtjHhZWt2LtgE6jIkvr67GEhF0yDy6fZRmnsC4OPzlgErX24kfvfD/+/Pd/J/7dv/rnsTw7Dnp6xafX/10d+UQ6nX9ZN6XSL66H9WekeRWQLNfmvZoNvASfhJDUKDRLKCv7wRdXykF5h4ffK9MZaNyHXaA0yYNytG9NUuUuehZh/0nTlm3iqfzoY+1TQYLzaVrwTKcXBQqvdzdHQcsx4TbuhUh9Fv+VmlBvJOCJzlXav722HHNPn3q1hZ9f4+EzBSXKEsAo7G/+8i9jcXoBydfC82ivjlvqlBoLfZQMyTMztYbSECn35ltfynVPO9BUrpD2Abwy7wnEXzRo6kb5ag2Lc3OA0F64cZ7A6uU6TvdNScBfI+a3RrYzNvuby/H+9/4yJh4/ig9/+INkAOsgl7pHs9qUh34ZT3skoPJ7VS1SHpNLdTqXcPAg++P0PKNaVbb5JI44Z2+mTwSJvHeynwtEdwAANXj3tNoDXFbXVzMB0xYA51TvztZWrCyvoJGsJ8AIrCeHx7nwMhNpG3bAQwt4AoCQQvGRqJ24iXw95oggIoNTca5R69BEMcZEDcPvzkIa6Vtdqc1lwiY+Uy9nsA73jsL8vD5LYBFI3Adbc0cwytzDaavRJbQ/tTI+qwmbvlLNybSrm9vrnNuPXUBlb3c3KmeWFpFoVB5tRalbIhDpRGp6QEmTiwsxubScm4nvMaiHnFsFWdc3NrnOVZeqUFWxTxlr24fR2jMYA+6M5945qE+HELarZvk5B8xK/fQhS24tTkC878Xy1P04O9hKLaqYF+ej/Xd0qF18Wkc/5Yjlt585kmELoChlsyXcAm+cHwkp3O11MBh9l2HcSMK8xGIlnIvrz7+f7MMg+qDWkbCAs+ojpxPEh8cuRw2S2jUsbn2ibV/MC5jO8inEvs5UFVYH4vFPySpDSajuQJAShwtMreA5qyA/feLf4UTe6YNl6HO/ws87PKt5oLl1486tDJ5aXVzK+1GWcizVNtL8yinnAhQp3WDGxZnZTOHQ0tFBYdwgnWgKuZAV4hYAPYyrqXDNGvetzExlljpNj9LvzsSYAxjzHbpLYcmdxj259OMHf/GnsTE/A1hrmvGT19PHXiVw1WACZIdR4Yy7oa1uw3Lt2g3K0icl0Nop9CXAnzsm8lVuEQRkOJNreYmR2DkTx7iZjFwcXwVQNtc3wnVwrjsyQ2OuMualyZOtYHzSxOJ666+sMgFY5jUCRDTXGlsMYDSUX0drfWocrhnT2VpTXR+N9YAJAJKxJCIRJZsMzfHWqSo9nAAiB/tCb3XUN7kDACYOZqjvhp9ItjqBXWCYbUs6OEUj3MvUqU5fHx66/5Kt12wvIySwmkkgNZbltW3QRtMDwqVydno2kobtg56rdESq5UoG3rW1nGYzp6ed7+GD96hI19Bw/OZ//Fs5VWUCZCVYeo/pdFlMBiill0OG87AUTQqznJRQeXqUs7klR/76d3sIaR6FOM81jl94UF/qXOp6cVjnn/oOwVRAcFWo7BcOzYuW5dP44h0Il5h+9CB+73/4f8Tv/j//u3hy74MkLBnUK3u7+6K+sTn5T5s2Pfk1bvzNCcpw3NRSlJSGw3uv/SmTu55F4ZfPpQ7a9n6B1rIOFwAouPjye8bpcG3pi88elpIl8f8ZY43kRmsYGBtFyrdnYJ51qYK/aqjs8SEaQGosXH9eh2MFFVLu3nvvx+7mZrR0taemkbVB01FjMY5KE/3iWHFz+bWFeO+7fxV/9cd/EGdoPd5hee49LOOU1JreY/wUmh9ghOqSq8lT67L/ee1sbWfdhVKnm43fyLL8nYoqZNwH3KnsC82oOHiR9ICLwYMuIXD3w/Sx8JMpE9QeTL/R3Fgb7R0AAVqFwOsP1ChNU9cUOS0sL6l1KCRkauNSWhAcvf190dHdkSBd11iTM2IZsKZfJrWR1szW7xo+AcQdKcwkIIiYf1l/iue8zn4wTF/+a2xqi+7u3tzFQnNSM8dV1Ln7JfURUMwmoAN5Z38r3MJ31f3MAZSDQ/fnEki8bj9TLKzz2/aes1KachvQj7FH9MEOkmxX1ZuBUM3KYXVceVdiGBjn2gd6lIrXRYv7Akn9vOxoO1myTfuuujqzoE2NTyANQGbUVQegDLJlU3De5HA6eD7NrxA5yPnc6y/HwJWxtFPVmDJ46+/hyGr5bAlMZ1Np6M8eNodrNHdKb3Aim+Rn2uDv5Sxq/2H89R//Xvzp7/5OHGyspllYAMze88gbOVCp93Zje3429lcW4xTmshQZW63jox+/H/vLm2HC6QyK8lcYwOG2oHwW9TH0PIEEzcWjePq9gH6FUSQiZ3xSW7GtnNdh55Slsy9KmDSd1Bx5L3X8eQejyu8yiflvPvjRO/HhB3fj+p3ncuYAiIsjzarTY5iG+vCMUk/Khjaq6JcKVei11ejqbE8wkt40QXVY6mguAkm+PM3YkKWpJ7G9NBNzzx5QlmDBH23IrPEwRLVORJhNaDyhPPvECXqfa587Lkb6mtjIM4J2ZZ1Ro8bMZGk8Uw6wG+wjWsF45Tm7ivMlYM40l5gPML8g39bUFK0wqcK5FYY3NMMo2P3jkow+189xr+OmliGgGNymv7EGHklQwbxznx7X3thXFxuu699Qe8vtOjCJBVvznlh58weZt7a5sT1/O8X2PDrQb1WC8rQoTFzWwjVqqyVmrdRf7dZ0BwKpgbLO/qT2BR1keof9EgejdinguCDRBFfrG8uxxpgZzZvr5QzyOzbtyRZjrc+VCp5Suui7hXaifaRE9eV5Vc0kKv6rp6FmPc+v52BxcaTj6nAvs9GvLM4gwYzu0wufd3M77/Z4llYGLwn9/ExtW3UcVO/HSQ3qFNCvFPls+X9nR1bxU5ZXEYE2f8GhBDqNd7/3ncy1kU06/8VDyL34JEVuzU8DGBNIcVfWek6pqGmUF+Uh4cEOmRvWfW2MTP2kH45PY2liMk53tmEU7gUguCxXYJfncp2MRJlONZqIqrnJNJqOI+XpCPZCy4SoygbwMBOf/cG1IzrieIPOZHBNmPLbzz0+U29n9E7QGCDL1IqcGhfYvOQYQi1mhFdmr0rH6SeZfXofoF2O977/7Xh89+MEFn/z8HcfYh+VRwEVEHalhMvnqjNAKXuMqyhbZtAxakBXqn75LDQNadjHU3Zqfr74rgkiuMlddVx/ETOT13CsLC3G4tx0mlMym4zn4lR9Ue42oAmVu3ECHqY+GOzuig6AUEgzw6K7O9rPhgzkSmXAIZdS8JsaiKaM2oevRswuAUUQyaTV/KZJ53Suvg43KtP5rvliW8p1jWneGBpwelqVZouBjZo9TWgsJshut8zcr8qqmAvXzd83YnfHLHv0FYMloAl8bqLmxmom3xZEzM2sPmcuF53jpjLZBR/Mc6TzWxlhHh+D7zJ2hnHx5Y4ZjON5Rm46yM2Y3IsmN6Pisdp79JpU5vCm/eTcvAMhMCTjOGB+5t0s9u+/8+PcL6es0nTdi3ux8COHki1nUhi4JPY8W46tjc3cWnV5BdscYq4+9Zl/f4eSamlhPgnDOv/Cgz5aXphRvTs/cc4VnxyftkK9Qkb4LJCkWWSf5Bs/0Dm+5dqZi+cmVeQHrlFC8w73m3xHwjPeQTeqg2B5SsKUgjCKktab1U5kBDUYzZzUMNWzuC0/cujQq7pwFnM4TqnC/wcOn2CkrakhXn7p+XiJ1/z0JN8hMB7gfsb5EJsHPflMv5xBsO997y9jdXEq1pbnYhdGzv7xd7rxEJveOtrW1AzzdOkLv+XMmhd7PTSpxqJDOBMfiY78ri7pLJAd/FmKs5wjTSfAWUd5HTygJqGWbAiFgtZEV0f6CxwHnpMb1FWjmWCKtgFeZtrTQKqnz7y/p60putqbU3t1vY2Lb11n04yWr1+kvrE4XBta3DwfkwXGb8NsNHRercck3z4jNQqIoKYSzasCzYVXczNaSWtHCbNv70nnuFO9TgaI/QKy63YEsJIgGxCiTg5i9gV1sm2OaV29yeIFo0NAZi1fW+Yn2t3gs3tYr2e8zDYg4/T8gfE1O64p2kyFQRDJlc68O9vpq+TcNagSEK4CGVSD04tAx1k5Q/gdQL5wvoyZJ3y/WHxVRv7iEFSUeqhPoL/g4tx830B/9Pb2FinA9SouqoUWlLSQReR/PKoytpcP4/2/uR+LE8tIPX09AIsdcX7N39WRTMszfd/GZhQ4fqK5nzm8TpmoX8gO/dsOy9MsgL25wxfSjnJzUeX5of7jocS8kJyCjBBb/DKedUoT7YBvrt3SfFGK6uFP7VAhIPVw/TF2/MzcDKoq5izMI1OriShIyhhQb669MDkzMtcnACZGXXqNjv2fQMJfcJwdn8XS3FxMPLoX3/2TP4x3/+rfezJOq877hmcIbmpIttTnZG/AvBVnphY9jJqkvdL34uHBAdoz9TOIy3pmVXjZjwkzfLZu+cZZpW6mcqRPbKOr2ctFBZhS48kCuJu3Y6T37uZWbK6sxNzkdOww3i4GzFzF++YmPuAihYH3Ip0p11dvW3sM9fSgtQA0ajKep+ucJXKp0gUDC1TGyGh2GNGa+yVjImUcEcyuiaILQrPHeBSnl80oZzoD7obfMH0aW9FYWgGpJgBGxyq0Q/1NWyldOFOo+WN5ntcH48PzM2XntfRr2Zdb14Z5eACN7a1YWVnNrWKcpTKz3O6uZs0WGstWmEFuB4DRWWtOpVxiobmT2gr9QQdKJ5pIBgy695CmorNlbigvlENQDDKNP6QSmUJBAvQiCU5pQ8cqPWtTAzkq3WzZDKYdyKV8rsh9kNfWlvgN1qFROoN1DCVxcEsqtF7MkcT/yXEWzah/w6OD0d3bnYMvLee0n/f8nR4+m4GhfViqfjs//7OHxC3Bapknoee19tdFnQvD+v2zpfg5700pen7C9p5fL9HnccE0/nbRX5zwXK6m5V0HbFnyz3n7jVrnzAeaieaI0sqx1MeRix8ZlwxToThDvR23Ixub95VAKFMnFN8GvyG5bd3PPbIu1tECT+LuD78d/+5f/Yt49MPvxNHmGs/IRvmoPDLHiuDFee/K1tK4XBLCdycQBAHvUUswD7LtyelW6uhV3ullGZiXd/EuneqXAbiOAQJuoG1lUWEBfECNPkjpTjkCk9esYrL/m//+/xb/4//1/xJ/+fv/Ik2vRqdcNVkAAneicEU2bJFHM+cMizeQsMHZGkoqW2OUcTKiyJ0VdJpX0W+8AQr1ub+3fhBD6NVS3NVQABCQSnxP2XS/u0un6gAaiet1zN7PeAHwzsa4KtnwfZk5W0C9UrvUbYAWcRFuoPM1He+0VzeHK67t8+2dzdjYXIn1rZWc1dncBjj2t8JkbAK4q71d5SxwGOFrGgX9o6afFDQuIru1QtRIcqGjPh7HgD6VAoz0VnjoC6w0SjPHk1qJjKIoUJONFe0YCd6dynR/3GoqyAOVCueE7YAr1S1AFUkV0gK9V0xS9ZZABSt/sBI23gVTJXy7FFHDANx48fnoHRyQaqA3O9wf85K/0yMlonW2YqUWv/DIGTOuK8Di8dl7Lirvd19+v3idf8pLJUzbzJly4ieOcvXFQT+qzfHnLnwMRPap1K82Y72VqslwjMXW1hYD7eI5Yy8gSsZbsyQX1MGQli0hSqz6ENwcXIK2Tv4ZKu7xs7X69ChV1id0lNvBVmouY/ZJbpaRjGxZyfT2refLE0q/2SZKoO5SRBbnd+oIFVMf2+i4+KKdWe/8ZIvP/wAVgOF4Cy3z0Glk23d+La+shyrgeeHeZz3PkMqNZ+5LXhnOJhXU1YMDfaM2+ScQ2sZzCs77PZI8qB+8z/Xn7ayk7xmTXFTJZ/fxdvpXtnAB38Wq9KpKzTXMqTpMJJ2y9S2ZbFtfitfoAzHCuKq2Ks0kdwVoajJaV23TdtGH9GOpCrXks4LCQ1eGMzibG6vpZN3YLE5WAcNxUXPRZ+LNsqXlqcmW+8uYOEKa2eY8dttXWdUUlaZZ0U+Tkd4cCrHsHMpQW9Txr4CqdIViHgCAJkwONPek844/4wxc12Mcgw921iAlxPlxoXk4sEZ/QgbpDLIY/0uJSe3LVXYAlQHlvc84iovjrLoebeVa1Df1yiMwNcRQKPb/f/zMwSjRd65KdzYiHee8JPSLHsuMXhBsC0QpW5mHxYG136VF93HSCaez7YhXkhOS2ChqhUOCkQTMtYWQk4J/7lFIsbxksc8eSU8cjrR74ii4/oMHt1hSMUWgO5kpz2lO8p6fuUI6pF7pQ+GardXl+Pbv/+v409/557G7vhTm873Q/nIigr9cO2Vf8UcLlZuZcmKDurlt7f3p6bjr3uEbm/xe6DbBhecUAWkrBcdi0qXpwXspn08wms7UQzUIY3aiJrV39RtngpoQ3u4npAZTX9uM1lKPpK/EtKHP94swbWhuyJXGMrQOXLVTmcLfZGSzwDWrjVouz8qMjnSrsSWaJjt7mDL722nSuD/Uzo4m3nYxFc/H1Zkg6Ua/mj66pA/Oq5H5HA+7NwMCZUi/Jw1wL+WIK/ajZl/2ZWpJglNxiYAVVNoO40/TRWYvtjYdCMJbgA9SOuqDcbuEnMI8H7HysIuOp/sAFSVfLg7LBxbVLQvxMt5Uyc3gX7SYcl4H3f+nvT/rsezK8gS/47O7mZu5uflIJxmMsSIYGZ3ZVa3KTAEtNBpQdwE9PHT1ADQg6EEvAgQRkj6Dvo5e9CLoQYIE1CCpsnKIzMiIYGRGMhikO+mkz4OZz67/77/uIRlTdVeV3krH/Pi995w9rHmtvfY++5zfubicOrpVb2I6Rhg8Ff//x68ftpQQxooSRR5yLJLtFfvQfvfc3kyFygOcOFXG123miMxHCF801PWELEGroU/dGqiUFVUaNhgIzZj6X82H1bDIm8Q8ba7O4brj+UvvaJ5hm2Ou/ubhukhQIvZVPK/4q1OjrjsVaGVRR77kniUKS9q//8sPl4M7n0Xx45Vz70Uue2vB08ihF+0dBK/7GVp44dvPr99Y/vz9ny7/9M//fPkn/+JPln/yZ3+6/NnPfrb81d/+3fLDn/x0eSx5vMGbftgOlA6AQnxSfEMvYtzoxkxJhs+ncsFK55NRWNuFHH01D/rNytfUSiD28lmGDB1KbFIGcepm6cwada1YW09PUUDL6BlkeSML5hx4gv+eQbp79+Zy796t5fbtz5a7iVAeJjp5/PjechhjwthI0nYPlgQJ2pthDUoOv6OIY/mD2zyd/aK0q3yljt+OGtEANZM9oUO+My6r0eWMNMt+NOEdUxJGbEKpFFCnN1JT0sm2c3ueUg6RvAzJsdqE8tV/CJFPAqADAItgGv6mM4Ty/287WLyj8U4f//hHy60bH6fvXAsQZd1vr/Lv1IEfqIR5KwkJ+dOMg+/fy1j5YBOarsQKH3g772Hm7Uxr4oW7HAkvLTyXhzDjEJalPp7OS84NY8sTTcXwDMd/91EZSGmmpeqQBkctKhU5M0iIPFnWL4JlGNa7PUaIes7QJQYh8Dx7ctBksHfu9FmZACnh3bI5tMP9zLBrvCeHZGHmk8jpg0TXdzKk8HzbB59cX37yiw+WP/nRj5d/9hc/XP75D/9y+Yufvr+8//GN5ZP7j5YHT591pfnz0Ph1FP3eo4Pl1h3vzh64QDpyPlB7mv9oDUmi9FxA/9YPD44w5CllPxMvzTdL9fyZnQMMQTLkPJlIc/tsIpPt5sHkQUzfdrYl+hKSp69QP2GI1cbTbxzJi6eJQg47W2Nh2r27n9ewGO7YJOrBo7vL4dMHiZYOO2zpGxJjGOoscCH0aboiBrZO5ZnvFil63s8wJvDpPDIjkvFcE3glZLu/T753tCKfFZA4CSuApUUYEzOR3Y0v0eOxd97+xnvnTp3I2Hp72br41nLj04+XlwcPl/MJsb3C84Fsb4Th7Ok0kgp3Hx92Dt2Lx/bPJrpIR8bkD4PEZ3cfxCvEkITQprzMLBg69VWPuXjVW/0yDPr1o+IYwG98/NFy+PBBgEQGYj1Rz7/rR+1JDEkFzHdqFEX95NadvjO4T8lGEC6HJ2dC94PQ/IGVriQ+pY8dO7mciAc9f/FKhO/R8irh8amM5y9eeWs5u3NW+LJ4gdqzlHn49MVyIp5TvoEzsmbk2vm9GoTfdTB44wSiCPiVz3k0YgxNDVTOYwnhrQ69H6XwJsXKaEA0SSCfYiNqBtDT2LYFAOsvP/xF2/DK1vjJ9mU44tk0kZe0ybMI/mEU4pEk58NHGdLc6ZsiP/z4k+XnH/1y+cX168uNW7f7JssnUdRHkWkrYTpDZw0Ij91TexkKIHiQ3zmztVw4NzknlISDiB0tXldG4+HTxsPDpylzfHkSQ/361M6ye/nN5XmiegPMnYsX274I3vt4LAFoJBh8KW2TsTFS3c+lVBw+Hzk6Sswo9HWqoYfHAEQdpnbN0Hj9Rg1qjIWcpFGEEYO+0AadAM5hcPAchhGENpqfySFAmAccy7mOJqDPoUjCdsOvhohT1lS4yKVRiUBkczDAEw2Nc0jRIKMhICYMWsMkhGThWinIEROegIUyflfHMV2mdooCuAQCJOKs94tEvm2ioN92ED9h4wnrovO9RWP3f1f5f5eORhCh51dpQQBtkOxNk2YTTscxELJRcTvICWlfdiiE/q0exlc6WneEogk3PAvfrXPhCMw+WGxVIQkTKxP53LB8c4S/Gs0/u7j1gcV6660lVqtvXjx6ajuSmmhJ//nT5iNtB7bDfD/I+fjhYc7HCd/jiR/NebBZv7J/bme5fN4rTCLIaWNkjlE9stxPFHPjzq3lb2/cWP76579Y/vzHP1v+xV/9aPlnfyUS+dnyN3/38fKxB/ysPg34r0Vnp7djNM906T6valOo7sOr4f7L9+AEWp3JLzZXkjvrKaI4yDDyUSKig1fHlucnEnVceGM5e/Vry5vf/f3lG+/+g+XiW99aTuycX17F40vg1qOfOBKDmajoxZPFu3hECfbIGTmP7IeXhqxQ9ML1Rw/vLw/ufb48fPBZaPN5hzZe1XHQ9/rca9RiF7wXgYcxmK0RzoQRWvB8EFee9sNu6NU45kujjC7hj6GOM2Jg5EUZihMxjjUOkZsngU/eBYsLf9p3KKdd0SOjYxbJNh5mkcBSoxJDduxrb37tvf0zJxsun7lwbfnljY+W14lYvAz8XizlnYMnHWvt5v6LCMLtCIF1J5d2thfbWhIuHUt+ffz5rRLdrISnK1lJayiEe8cCyBsREp71tx0zU0CQURqD89Enf4dQ/3rHV8vPd23/+vf5dPyb9PE/dHzZ3xxf7eurx/9Qv6FvFOHszrkyEcxqcCK87/7Va8ve+QsJtZ8s2yGaKVHJyGdHT7Wud80cHr5YEj8u+5cuLg/DTxHLxzc/Xa7fyng8w4SdU8eWi7s7dSC/uPn5cjeRgsw/iezrd8M3q2jXAyZ2FAPXSatDt84uZ2PgzkQezsXIndraWc5fuDhDYtFEBM+n7QRuJ5p4kf5tC8lj44I9RCQp7WYmz2ASQc7BKzzlferHIxcU5GWcz4ODg+WHP/1JX2/yceC9de/h8tibJAKYvWniSvNPwjdmNrLJs4LXk+Kmf6stoZ1hIQXzmwEdv2fYxvi+6varXrBnVS3jY1r+aZTOS8uOntldzu5dXrYvXl0uvfnOcvrs7nL3/v3lF7/4u+XvPvibJsT3zm3XoLQLzsFwlCInKppl/KPIKOpzXrUawxGj4dmbxwcP8vkwCjuLLzl2fO7wRpTyRQCQFkKXRjtpH60l5TmjrnHChwQN7qvQfFBkhd52eCkCa0vgFCWlQXAFcIld2yswwLN0IY5Efi563eFTcZoZSnyskYvB1nL+SyOvEy7lk3AdseANMfK7Y74YlBP57o2IvIzEVMPFguMvJcucAB4EeL9uhhPg8LAv5/oCdPAi9vrry6MlcDjf8JiBKSV+6+H6ejqmBmEaw7T5HdFUZhKKA0NhyZd+bspNX/+/OvSj3Zwb8L743UPn6+9/BY65zQOc3X9jufyN7weDNWPvf8Kh7kSaMvwvcv+ojZWC3Oc34rE//nj5/NMbXa/xIjypEOSvNCLoueZrQ/P05fmaLtpKq3KEkf+0HkF1c0Mf307GcFz42jeX829/e9l/85vLhTe/tly49tZyOsbPEvn7dz5b/ubHf7Vc//Dny2c3b3R9hOUFL55mGH3s1bKbYZdZEXm73d0M36wUPi45mgAn3fhkUGboRx0on75Hzj745Y0YxXuJGEQTEfYYuOMxjgTaU72OqEfO3E1bFIiCiKi1aeKAsaEE9ruxvL5hPXrmHxxNTdsOQXRFR2IVohNHlu3Lby3f/P0/XL7+vT9Yzl6+ujzIcOTHP/rL5S9/+BfLz9//yfLJ9V8sH33080Rh9zq7I6fBoFg63y0Njm81OqHAh08fZ7h3pzvtf3br4+XW7et95alVsI8PYlxCt0YFT2ZjbDsFdoGaKDPK3feolybPo3Yz2niZKIbR8ZAj5e+6s+DcJH2um4omKwyZ+5O8T1u5Z2MtG0SdPBUjkWBDOsMwmx5bBNeFcGm3uRg4haYMtZer9UHKyou/jHBSpzkUlhRgffNdx+Yhb+4Z77KAVtB6gtn4rYaBcKeIZoaRGmLhhFcYE4SDAOOkNQrcOjkhWqH5yjGKN98c7Isav/1wnaA7vzy0sbYzPaXv4KSc7+tVjT+PAj6VhAJsq6zG71fh+jc59PLVvuZCYNVXfvRn8dcfuH7bkXIpaIhxOYp77uIbXVzVI1V5UNsEfPThL5YPP/h5FycyQv6ooiGNYYd+9NExcISvBj3fw/J4zja1AaXj4irAJPETWVIoM4NN2KOlS1HW3NcMwf8oUcNP/vpHy5/+f/5fy5//yb9Y/uqHf7rcvPHL5dmTR1GgozEe8frndvsk7W4UbStK7AHKL2iQs/1vDnfIovZ9pzjyeKvxe/T48XIzkbEHYeVDWI4RZjyeUJ8yaIBRWeXVpteiaM+voU83OINnjr7kvLmV8fgOC73MCt19dLAcRLkfPn2+PHoaQ5xhxM3bt5c/jyH5p//8ny5/+Rd/snzw858uHyVK+dlPf5xoJbx4cL9RxixKnKhElGEhmjUln3zyy+XTT3+xfHLzw+XO7ZsxJLdrYJ6+iOF4ZptREYnlHYGD8c8XUQeFrlHJKSITWUjCypH0Xsp0SBu8uq9xFF86g1zIt5m2R5M+fIq1aQfp6WL3eUl5NJAAX+WkEYw+YsQYIfy31aftILylkqFq0hwPUr6zd+BDRkmerjWJELshMCK4OpV43U6Y6jkGFteWCFunt3K/NdsgpfGeFGwyNZa+a2kBxApWpVMUUsrXMLnwb3ykDXAievt3DCyWVVMCgR9FONLhlGsIplixW45t7WZs/GYQzLgWISvCY1r+bQ/tW487Hbqg3VAnn751HB9auz/bRKw4fPUYdVnigfcuXCr9rQ/6FYOc77P1ZHCMAKx7r6CtbRMIkgcPOz4mJGE4pRMKiwgoKsM1Ud6rKBeoQ4les1TdUnrl0j665bunsu98fnP5yV/86fLL93+0PPj8+vLy0f2+WvbS3tZy+cLecmHv/HIuRnBLNJB6Vfl8wv5/FHXTDyz9P4lO3pZnta/JvENJeyiIs/lReezj+lWoGW43is6n3/IHZsrQhiJOAjJUqLyQTaF+hl75dOj3XqKRX978ZPmbGzeXzw8SicW4/PyDv1t++MN/uXzwd+8vN2Mgbt36bPk8EeHtOzfDq1fLdoaUl69cWrZ3znQtiY2PzGp51/GdRHIPHt1K5H87Rv/2RCUxJAyO5/QaSXQ9CYMYTrAsOVzn7EVeDMAk5V82gjAygGMNUC5XwnJh9ldSZ2RmHP2UddSYpIxcmzc7tr/Kbdp6Hv15lvYTUHAqZKbPMW1t9SQ/Va4c+uSkho4pK0jJ/dBzBLxbHOa7Ak1m5WARt0+eWS7snw8jTsbib3cK0ztYmnEuGPlsH7FUEMnJuspm11jxBMV02oQ4QbFM+N/mEAlB7lf3QQFLekifR8/Ys2TWDQykTAeixwKHoG9+693lu3/wh8uJ0zu5OSbl3/b4qrH0jdH4quGgzuvB0Hjqd2Cea1892lKu1zPl65//6b+Md7sVfN3UZu5thMdR4SlN0kuukz08iJNp8zxPVLSK5xgeb2h1dJal09TTHfsf7ezNuZ2d9tMkfhqZqDPKE491wXujc57f3VrOe6jOszARKipdg5/wminZYJhjYyz0szlcAdV6rn+UYI1Q1nH888BvWH7v8cHkUQI/2HEfDchj8S6BHFFCOII5n203SijBOTmGOBeGpHIfbx3YKcXkEXI/QwKzVbcfPFx+/vGN5dP7D5dbZpw++XS5c+vz7pp27+7tNP8yymZa+fRy4eLesn8h0dn+TiKkpdsLPPb8zfMHfYuhbRokXLsEP39ApcqGGsU/Bt07jizpmFd5HE40IiqgMxa45ZOueabJ8vpGZOQktPCuI1EF/evZKCOOfWOsSlcjkjDFCISRMiKp0U4ZuRNLArCbgZUDsplTp5BDq0Z0bqaxGo9cY6DX57/qPCrTFaWyph8sfO7kNxHw2/8JfeL9PPA2D6T11uZQLwQJZmrJGLtNiB2ScBJfGDUjd4C97rhPoupffejrVzr74mhvlKG9anX6M60Xdi0xr8ub3353OZGoZARZO4PwfCZEv3xt2bt0LRTWznooO23+jz2GXIGkX9YDZPEOuaTtadVYfX47O915/PTyKoLx2w9tLsulS5eXV8+eROFHiFY8Zr/diGNOoe2KA74a2jI6eGM4ivZdgxQ4u7gpf5KxVqZambuzfVaDKXN0uXh2d9mPZz8XZdkzA5jrhDuNgah9jEJMnzUdAN3gVjLgW3nndDDobkx9typKuQamaX2iBKcpXQrQNRZRlM5wReAtZTh4ethEJfxqOPwLHvCaWY5EIWkcP2Z3+lBeO1G6x48Pcy2w5zoqgm7WYsz2EbNlRKKbyCxaFJmcdoT75fXry/VPPpmcUSIZuQi5mZOn5WiidCeOLGd3zyz7l3aXnT0zT8HrtcT1g77V8PmLGMQ+xGfN0bI8exqcWM4Yk1MntqLIJ6PcoUHwFCGEbTEK0b2TnisKL4d0hQc70Acdms9MYXolssEblqGOJPdsZyGH4r5dBQ3N4I1vfdNlojDbRzDa5Eh1Ea5FruirXqeqY3wE/2Z8GRSLZKdP+RuGjBwyjiKhjVEfg4CZAAhw7Ti/88lCut9VgmEg4Pwu4UHoqJBMyMSSvfRXy2rMvlGc8mgAdZyMZc6Pfv/XPQjP9t65KO4MuwYOEE+TRxJdnb/65nLs1JYUQa6P8FIH0CnJiIPQVGif9+nxRWP/RseK2ySE0S90W040qVpBt3bjKIFbuuv9f/iP/vPl7P7F/B7ofuOgeAmR/+6nf71sxSmIQgafwYRXqSAFu4k8wsc07p41R+l1os7treVkjA2kzdjpfych7bkoxW6GV6eiJI1W05Io5J3Ll5ar587GyEg0mkaO8Or3q3RSeHMwONqcQXT+CuPGYLgeeqANWHrmGsVwEsaG6VGi9RpBtjaFQWnyMo7IO8VtHGZWJlpdD0rh6rxOe+4mBiV1rdNwrIYemBX24C8fYa2M2SG49CG91GOkGIl1Uyye3FF3uBonsyycRfjHQZ+J4b385pVl//L+cuXalT5Au3dxZzl1Ju3kPuwZfbkPbw/Qx+k4vL6fJ1HykciFBw3PnjvfBxC98dHTz15jakmHjZvsADerbhNFiiQDt5EDPps1ixkM/8Enpyapmsgu9FonTeakpxtaMAop69W4tU5hqvqMKfqdRsfNMLLZl8Bcw59TC6LVGVZHlDYzQ4ZLo+u4PQafdLL9Fap8fCE4MyQaoYi8xmrORjBWEJo14GlyK6f/51Ce10Ccna2zXXBHiHWEsR06DXQFTmb+y9q/eSBAKLb59asHOK1JsMERYS7waQ2sXTFMEJABAQG2qaM1NVxbhZ0aamNs9b/+0ebT9mpU5iBW6f/EmeUH//CPa+Qi85v+sODIcumtry2//z/9D5fT5y7l+m/2jZUE+s7nny63b360PMinmtPL0H99nShB89KpzogEPRs/m3be39tbzmY4cyaCauEclvctdYHj4u7Z5a2E7RfOHFt2olTEiX2zteKVDG/eOLe9nI/h8XbDVVn1O7RyBhcCnLMJO7fhGGHVjnyvyENNr4AxVcojfrFznXpr/RTmdV/EoIhm53GDZzUu6/Mtvf6Uw0rDkSUU8+yNvAmleGQrALNPHtkPDvY9CWlabl1VSqQoAiW14TRj0i0nU74rTWtcIvvRkypblZkh8HDmiWVr53SMSYzu21eXb/69ry9f/9Zby8WrFxKl7C27F2wezmhGudMfHfLmAq/6WF6LQERDJ5f9/UuL7SRNr9sNjiJ3R/3TJ7rNpX5FLoyJLSTtqVz9rIyMnCvj6XNtuIbezQ/l5GAKe+p0YWTwk5wW7TI43qXEADPmdOzk5l6jkNShFwx7o5T0yXn1SXoynjqetsafvuc7rPDa3BM59cmm4GPztMBtmoIB2AjLerC4J2LRhM08OwI0cZPrmIZr1V2X8lM4aWxuY17z9LVjhKcF8z/BU9Dv+fc7jiDBSvyOEmIOoeLaRmnuCOiFPp3wNvgwtyKIKeQ7pQICPJszAFBhytH21F0vrMfU/eLu5vZaTpL00rWvJVKaKGwisxA99Pj6d3+w7EZAeOoagcCB8E+iXE8iQK8TLYgG1mP1tA6Qtscge/fWzQ28G1xSztPmWzH652IkduU4eOLcIzAXzu4s+/GqVlCLTHa65kgiPRTKfbkUxuVSzu1TEQpth2B4JO4QMJtRa5QkDN7gHKwC2MA4szUozpDme0/8yZX8N6893YTpudZZx5Qf4ZuzN3JtZh/lEcaImBq2QE3ewDULth5GmPVGUV4Q/HznrdtuFSWRRwyB63ao329u8FijbqG+14fa4N39bSvNT3vyWHyXYU2UQ3Rg8yTbEezun1v2Yni3zu0s56/sL2++c2259vaVfl64ur+c2joZw5koJuODQL08fxVF6xE42iY6ZZgT43LM7m/RL4l208Y8PYPinlku+52QCe9XvucFdM8Ocx6ETfI/jIl25IbEoIE1DqVRiT98SxnL7y1c7Rqg4AAPyXdwdMiFKRE0Iw50qpoPAfNfnIDI8Knp6fCMAaGvboXXhjmGboy2nflFPuhWY5Ii1fC0JU9j2Gyz7sgT6xrQA1S5xpoRJgRKad6OhfcqhEDZcKvWrv5Pv5QIIP2VhojlUiJips7JIRh7fkVxfvcB3MH7Nw99+4hhQLD83sh5FHAihekjcB2lEGvP67Fp1TspUo7igLhG4rd32GMUKwzubu5w1+ZUsIv7zsVr0blZQ+Gy9jxL8jRCbaOiMWjxDIHneCy50JqXEF2sldCRp8BcwucR9T6BHAVbj7VXIe5OvNa5eNkM+JbdhBxbGet3ujS02Tlzsi+Zu7R1OkOa8DB9dSvL/DVtHjhOBg85FJ5Wvc4KJtSf9mPw4kREqISwBhgR6oUCf/ogfGRGQGOjJ4K1nk3y9T5jEplJIcqwGqN+z2lGSx6lz6PEVT8NjB4tYAyeBO/7iULueE3Gg8fLZ48edpo5/rMCfBAFNHy32ZH3DXtNBaXheETXnsm5dOWNnFeW3d29RDH2iz0deJ8De/IIMewWdnXBWgzwxasXl6tfu7p867vfWL75nXeW7/zg28ubX7+2XLxyYdnZ8x7j0Dc0eHTwIEr2MEMCi//Cs+4NHZy0Xa0NboYl8HjyuJEP/j57bk/hZ4kwz6b+49x/tljp/Cg44jnZfv7yadqJIbUWJgbFaznM3DRJGn6hzUyAPGuE1ZxQDFVHE+Vd5OgZYzDDSfyYVbThUWDsPksgBE+MCVrS6dlfJVIeWWiuK3g1yolxN4QUqXKWRiKSzM2jtDw5MYVvPZIol3MLKGTF2K1rAHJxio+Qe0+th58ePT5YvO/EblQAEbi0bgBQloD45tACADDWk5q9Jk5qw2up330oNucYmN846E413TnQOgrPV67NDnTrOQojn8JwTm3txwsEh02NXJvzV4+p6z8KirlfPZAA0buFot9zuUqFMZjg2Khsvfnho3ile4/yGUGLgBAWGX2RjdYbmoaBBJIX8rm2UUMQ9bEm5K0LF5Zru7vL+XjgvhY1OLuLPzYs6hCIsQl8kntNAKPBBtDCuvm+fnUMeeXU7DeSFjd8dvi/m2czDvlh1kKZztxE0ckIQZSVsCS+b8NMeQnA1fAYGhF2wusF9+ra2OlJFO/+wUG3MLh5/+Fy9/Gz5c7h0+Uwhq4P9kV4TbcyKFYHeyugV2qYuTA8OJth+P7+/nI6EZqpUUPBvfPnM6y4GFqcjJwzmBF4CMaI9s1/GeLs7G0tb2WI87UYkWtvXlm2d9NWhoTbGQLZcV9k0i0XoyyisHX2aKXJDOEG764Zya2nMTqK0AVGwLIGa1voCmNi7ZHoRlCiFU7YvivaxUVXRWRw9T7t58FX8reronP8yoxM+OuNiDbRfp5QuDKZ/xqZB56+ZoScbWQS7c0sGRqCUc7T+4oYCZux69vwkTDW6Oa+NAdj7Fo1s/j3S3F0vXikbNpJkfzzYuy+5UyxVgjzKqQvB4AAxUrOUIlPcKSZTWOqCDO9bkACSkJqO0zuc0WK5r9ResyZ2r/rEHco+buPEBLnenyl5MaQzPHr9/PJC7uez0IiJNTXF4YF9qKR33Vom/H4KnT5zjKnDRn3uUURKV+YJ+Me2kkcdqOcCIXH9xmNrikRzUTZhZbC9i5skqQLL5zr2HdC4hwADf18EKlzUabzCenVA98XpE3/eFVYV/zyXw1sfq+C698XVdYvOdx1gLPD2fVCDoaYUWEwRKa8IvwIIiXoknKRR34zNM84p00U8jxRXL5Vtp5FyG1j8CBK9unt28svrn+yfPDR9eUXn9zsytrPY1gep4/l+JnlZWhybOOZ7cJ/8cLFDO8yVElE5ul7SdY3rl1dLr9xZbnIsIQuhg8epmxUkmHhC1Pgaefk6UR5ieIuXjm3XHpjf9m7GJndOx1jcio6gDKGYp4Qftx1KA8e3m50YtUrvM7EGMmHVJ7IEvZXbo50ER5HgO8U2LuLLDzDUzZdzsgygAcZ8ojSJrqxxaiIxn179p6s8+ZobF5tH5tHj+w3+6JtzbYkZm7icOyLG09ZuRI1xdKXVXiM3unjRdqcSzH0KTP78FgsOStnGY1VnyZwCFypCy7DHka4ZVrErBVjOEnt2o90aLgFftfG4G3C+i+ig3QQY1wghNsnzAokzO2Copzdx9NYr8qkJ3Wng62Emjb99e4SYz7DEMStt0tRCPvq8Ln5+pvH77wxx/S6gfcrB/WZMyoWBH2OSoHQL8RSzzAllrrTcKOMX+1yYFRvc2yAFikIJb96tI/8V+ZtwgD/T7gv4kudCJJO0FIOoAuOGI942eVUaBmjgH416M5fO1bP0yON16HkqFEsTtaM6Bet8WVTAN54tGmyVBB9oE2L/GZfX5Z1vkoUlPCaPHTYOYdIr4nZKIl3R8NT+D47CEYpg+/zfHJEFe6cT2NkDyLkB/Hqdw8Ol08SkTAgf/PxJ8uP//aD5W9iUK7fubfci+AfRt6ORDmt84H18RgCWnksiiTvwKRezBDn2ptvLpcv2c70ymZVcoxxaNuZlBhikVRGEPG0pxK9mHHZWq5eu7S8/c6by9lzpxdbyD59cVi4Xx1JVGCjJJtLIXKwb4iftvDGdzLHEcz0bkq4nn6sDZIMZhw4U8MKBsQq5jX57DxI5FU5SfuMDz80MyreQnombRqaTHIVCIyT1c0tHwNpVii99b4FbAePGb8ndWAMTSdLyrklziujixhtxzjywB9YwWgU4bRxtwi2w1RDpsiOoaQzDcUI+8SBGJYMs82WMUASxCZ0RCkiJrNXhpjtI33JwxIZvxPipxDPmN8VPsXSAEtrt6zjp7aD2OnlJC8QBNJDSsyh/PHjp5bv/r3vLteuvbV4Ry2rvrvnWZDdlA1zitgGQYiGiDU4v+1o2ymj+O84hPW/USDwE/oqeDkPu01bm0OPMZXLca/gePZwORLGz3VltLksZzL+XVc99gDvhjmUvEc/YZUDveDTK3N1klsRuHjZGuXQsUPNGFwedOmrK2IQSsZNm79+6OOrZw78YVjYCw+yPmfsxje0X//ca1nltK2qD23kHj5/OZTcHOptvq4H8QA32ZedKd82h/wBw+L5E3kDCVazOJ6t6SdvG8G+lxD+1t17y0e3by0/v/HJ8tNffrz8XSKTT+7eXe7Gyz5OubtRuMfPY4gjJ68lOht6z2ZgkpydIk3fjQgDEzjlE7wuY2snQwdGJ0b6gCeOKdrP0Gfvwrnl/IW9DC12lrfeubbsX95dTm3Hk57gfYNHDEmHcNaaZMjSWavQx2yU4QJFtQJZ0tLMx9EutjRjE1P+0o5rrkeSYvD7zMzpU/n+erEVqGFLDc2G55W4jbEwrBCZ2nxJNCU6WTdOE+kxLKIYQ+5TcUJe48FAFenwwSMJhl2MmzUvHInf9lZRhBNgaDgiRpHcdDieaMGweIzTHCInJ36ZhJn8SWQ0eK2POUiRGH4+jyFzMD4i0Rna6WxkwvWZMeZ811FJvvAyHQfHQIHHlGBXX+6dj2d4Z/mDv/+Hy7/37/+D5Xvv/l7GrPupMw2O+rFSx5YLFy7lM8TP38y5x8ptQqyxpESft4yQ1vL11m8cv+v6rxyo+BsHA2ZGw96rMRi8fBpr/kOfuadpq2Hf/8t/ufy//2//l+X5w3uxupJea6evlitX3+gwRBcEWr0Sppz7asct0W+UVV/r3Xo4hC/BGeLhQSg8BZ4eLE/u3Ez/9wtb283ZHMl6fuVPMu2LY2NZ6hdAt7lXWHP2+1eKO1ztGT7xXNr7apFfK96yLkZlKyi6WPvxSVYsmpScfhpZ8fk4wnc7XvTTu/eXX9y42R3a/vb6Z8vHn2dYc+/x8pDAE9StneXM7vnl/OXLy4UrV5ZjGdpYOoA2hLNRXYRcyN8FYoHZlCd5migqQATBQ09Je0o3huL01ok4su3lnW++vezsby9nds4sV65dXC5d2Y+TO5Fhgvc+JRpYJMVjSBKt2tPEWwcNp7SNVxwWNL1H+kGMBINDQcm0oR5jt72tfKgfQCw+M33s+RmrfpsDeRHjEHpYoyNSMu3MsDBajx8/an6lgUr4h5bOKmrqozAaGPK5bvjYkpElwyT8JWp+k5HhQwx8qDevqclpNJFyo4deimYChqEUZY4hMetWGHONzqJs8yT5rA6nmRq8fHamKGVNM0vw91p4ybm8tm/M0VkqwCASP0+uH/vuO19/73yIu33+6vI047WbH3+wnAmzvJzs1cmt5cpbbyxvxLBcvPL1DeGX5dG9O4uXem6dYo0J8+vlzqOD5cbtu8untz5fHnjxtce/Hz3s9Jqx5HY80JW9c4qrEdgQAf4V4V87SE66S2e/7W6ovpyK0XuWce9qPNaj5IwnvfXg0fLswe3NU5ZUMALD86VfPg+TXkfAuhN/jeRApcP7jx53abPkb27O9f4f4sczIuJqqIpF4Nm9cGV5eP/28irer9Ya/cOEt773g+Xu3dvLhz/7yXLw5HB5njbt4u51lD/+qx/3XTpdOJdmhiJfHl8qdL6HsY0o0/T0GqEOeN1XI5CgY+tvSAEbX6HWS/kvxZej23vLYcbrJ16/7KK5TfEcvik8UJQDoZe3ZD7M0OXCzk682cY9pNE74e2DgxiLg4NuW3Dr3r2cD7rz2qMn8Wgp8yrDhmNRuuNRLFHgGYu+tra7e5oI11j//qP7kRFJznAldD0dQ8KrG/KgY5O1cglpqwnUyP6upGpk1orXixf2E7kktN/xHJvNpr0a+CDKP4p+8ORxDYmZqZOnx0haLCfKgGOHMvHMLxO5FL/8zu0+gWy2RVKzNA/f+sxR+O+dxgwBL43uFMpDnwqePnMiv/WRYVB4JkkqYqUDFqBpSx2GrDNvqWuat/2k35PpF94iDnWfJJrzGICbRhXor986nkRc+uG76WBzamYG8hsN502YhmuVkEYndejplzOdyMk+tyJpOZPwIL+bzyN7YMhprYt7oqSmQ1KWYdN3t7bIfS9tYxD7HFNgOfJf/M/+4/ffuri/7H/r7y+PXx9b/vJP/9ly5fTrGILjy82Hh8vZi96nK8yMwkUZOnUWAfjulfOd0gSA42ef3FoepL4l6i+ePelY1esUAn7GskeXizFCP/jam2XaweMnldy+XwUSPQIMxDbt8ZUNrwh6ryHp5gihhJE2Cg72X7mFfFP+WUJXkUujAdcxIp2WsfkmivGDyel6Cle1tR6BZdoa4+aXuyejGAdPDpZjueV6FTeC/+Y3v7tc//CD5f69z+vZrLl4+OhwWbbPLXfv3F7u3LxexorkvvPW28s33367+J4AV9og8FoMH7Xaf9PBfPeWBOPykivXYuISnma8njaO2/Mj0NW4KJ7T91bf/A02uXLpreXzz24upyOsOxHmoV/uAiL0IhTK9T1RaeizGIs7Yf63TLeK2NPuk3g9myl99uBxeWE2bP/CxeX+w8cVZAJ28swMmcFZL97hxouO+xl1HjMESTifMDw9UyyLrqwS3j57LjhZBRrhzekVJwQWnuf2Eu0kwli9u9yExPXDRAKGZK6iM+HXJp4K3SmJWY9ZKCfOFiUYUoQ2hmCBguzVI6eVl0L/4GqFaada5SGCd3GL0uJFBiHL1lmvOx2a4y0vTgH7zE7q+JR38XZGU9IhdXHHHbSUFIWHqKhT7k8TTQSuvsc50Z2juTohhDrA2xwv4Ivnm99GB12nEvwKg+Gd6KHDG/xlhOA6hk8iWo6n+dC0Aw//GWL1wdOUxy9DIzhbkInu2p5DOwxx2sqllYboduS//I9iWPb3l70Ylvth7E9+9BfL1dNR+jDhgxufLkdiZW1HGT9bgqD7ToD/vWuXEwIGiTTHZ/7sk5vLrWcBOR29jPV+HE/2OiGaDYSN0xmW389Yt0urQzjHZJohDIU5hkjGaXMFPfpt6NrDVys8VUWk+V+d3nZz8yVirc6G+GUCxDfHKJMj19Yy+Zs2R9mn/3YUAxBBiMJ4heTz5xHYKMwTj8IfPkl4GS9+/85ykKFNx6Apb8ztPT68EssfHVuOxgudCVD/we+9u3ztjTcjHZgk/IYPLzZ9Uwg5FOtfHMbJVoCa5gQLf1shDoC9lkPJ0nNDiGIEr5xe1erFcs8SNchFnHjyaDkT784gmV5EsoeHdjgDTQze1laGCeeXvctX+xa/6z/9y+XY4aM+nPc4wvaTDz5cHgbALjGP8m+d3YlwSf4JkUOX0IRym9V4nOimi94i5FWQwCKPsXduL/ceFWc5lckFHFsuXboSz78Vg/V6OXtuu0OckCbtv5hoJvSbXMOzwLhTgzRGAi1fLefOnY/SPK9yWITm5e99h3FkGpWQCFkZB99XZerMRpqQXxE1oHF0ujRch+5SBE325saR46+Wszvg9LiA5OfLxdsYiYuhD7jAvNUXtJ+JQWVYPFEs0ifboglKOYpq1qnJjhyGgavRYFgYNT8YLw6J8SSbDAT6lXYxAH2eLwUtTvzqAf4Tx2Y1stySuqIURt4wk8ciA2CpYSFvp7x7W6L4SYZzY7AMO0VFw7MZsTiaQ3Lkp3tH/qv/6H/+/htWGX77Hyw3E87+7c/+erl2JiFdhOXDTz9Znqdzi5MS05ZZ8gTnw5AfvHElBDMmo9BHl7/55PPl8wjms4SUL8Nk05C4dOr4mQrepRioH3z92kYxMGkI8iuH3zBHwZSpeUiINWVzy2UKF+LhhaK9rnwO5fqXOq4insN4ujYk0um+u9jn1Z++O78YdKUNOGobj2Z9ghmDZ92D9XGIfC+hP4XpHqQ8A8HUbpVGS/kEc5pjdtej+OBe4Hkzxvwf/uD3Gxl2FapO3XZuqjBwcAaIoZBZDbkfhyKEFs4E9JUxgu5pxkZB9ah/TTdiSUT5MobliZmch3eX06nzLGXj36PIiQT2Ly27+5eXnXO7+b2dThK1RJEe3b+7/M2P/nR5cv9WhCteOa3eSfT6LMIUs1ThFKb7vJ1oyHonQ4W+7Cyw46Q1TbyfGZSJNl4v5/fPd99WEYfrPJ/hh+sXLl7INYDb/yPQR/Ct6ITk5B3MVMwwhQmQvyBPPLKoqUPd0Fmeg5KI7irwKQ/qRgRRXnTV9usYSTM+8OiQ52giCaxqHdR2xECnbZHIy8Xyi8h7Ir8uWEtZjuZF+vXbrB9D29kfPNJuTo7VIYICo4id4+lQNzzzRDHsKsI5YLxGCIyQsuqINsbITiIZnN1vp9FYwoDg4KAfeGQt0wxn6CsHkLZykzFa9ZCzpF8iTA7DWxvtoUvv0cy95gvJUv5v/rRtDE/pZZrrceQfx7BcvXBuufjuHy3XP/98+duf/tVybetoDctHn32+PArCpgdfvQoTtRaLtReEfnAtnuz0AE+VfvrxJ8unDw+6WlKUUBFIR8bGxr0XGaOvv5nfBHxl1FeODXLr/wwgej5/PQJjSFMEcrdj11jVE7GiGOEYg9KvOZTS0vQjz8KzkypFGAGkEW21n8BphzXCdxjD8dgw5uHDhNeH3aDZ2/QNCwJBPl8mSpERj1dJiAkVLWmnwzpAh1A1gu19YOj/IUpULV9eL1vx0P/w3XeXK3vnh9mUUJnenZo9tIM26cCOa5Zz92I64Dnt62I5+msJu/TyjLfJdbt/MQB2jveULA/3JPg9OXpq2b14Zbl8/vJyfufcshUjcirGxowfj3pw8HCWmef8/Nbnfae2yOD08UD1Ih41yuHteJ/FgNg2kbGQ6KSFXX4vUi34oUH4TvhmStKK15fLpTcutz2zjefi0Axvts9uVykonWQtKlnhSvEaGVCC8DxkqmKTq67p2CiqOg3pYyj0TWkZfkRHi/XhQjS21kohi+rkGCQsfT45eBYj4EX2J0NqeTBtxxAnwrRuA/9EMhQIneyhYlbMug/CwGNbb0LxySlvzmCCmaECv8NQCj8pKTJxCnMMrfocVcrKy7ReYGYY0ZMxYUgKW+6BiQHXDhoxYJLyDPRI3RyrYRyDbghFRhNt1gowyvNaFkOnKWd4M8aifFQv7WoGbYNF+YDmZF77YKULvvf8b//j/+T9Kxm37n7nP1iuR5A+/NufLm+eDbEj5h/duhXDYul0GgtRAU5Bz4YY30/EcuZkW0rJjWFJZGP1JHjGMr7uE520+XIilu9/bY1YCv8XB/C1g9hCVlsqmJZlHTvODoOP574y6rK4VeDWZCXH4ECM0ehRQvg+zEJqoTHaEZaDeBpDgoePHudMuH4477Tt2+oizFaCIm4TXzwJ75jvxsyPDw/KvI5bKxfxBDkbPhMa3etZ92nHlTXySKUaRivD/+Cb31y+ceVqQ1OGSa0WqxDyJCOMabLdXNjbr8DCUuZfNPEqQzALpSJ2jUwePXqSCPNBQla73C7L1u7+sr9/Zbl0OdFIhghnzicSiAIZBoosJNlvZwh3/+695eG928tBIhEQcw4izs5mBJ7nTx4un92+Fd7Eybw8Gj5lOPh081qOAMhwAF74X8EM3/oQ36kY/rTlNTL7+3vL219/O/Xjbc9MqN8NoaMcVmsyUgSUwnZmI1jPpkZGjFa04nPkJHSUT/EQn6GBWQswdMgZ/pB9uZTOhFROyMJ4bAaNMTEzQ0koDcNUVto1j5zoK7x3jBEIYr0vUtC+vMUoFsMyfZKHyW04yKR+wQTPNdLwHY99el7L5zrzo6626JkOyfk6bHKMPFJ4MhzehD/qg633fYdIeNY1PI3Qy5b27SgucAw8xJFBb04qdGkS12fOlk2ZeYZLXmrqebBxouE5OiwLHKeir/nR/vEnhuU/ff/K+e3lzDt/kIjl1nL9w79Zvn4uXiOAfXTnznLncRSwIdaJKMOJrpnYjXJ8/+ql5UyFBgGW5WcxLNcfxruHoTbwdc042pv5o6bLpTOnlx+89WaMRDoHo6MMg/rmyO8OoXLwPu6JKlRQtIFOPhvKKZT7ZUyQd4S9YdIop2HCPCX7Ynn01KshTfUddJGSZzSst5CEJOS2OMQPi74YtzlyLXj2CdUmv3Il/1E0e7g6CFpfuxCC1wBpZFOdUS24BXzTru8p41mNI+n797/5jeVrVy4FhpTPf2F18TPtOjbFt2mDkFzdv9jQujfDaEORvq7jlCdr5xmZM2d3lz3TuJevLXbup/Cvnme8/0w+SAT2ZLmbIe/9O58sj2KAvLOX0IeIy4ujko3oFj7GgMBTfoIhtYkzulvTRDXIGUp3BiGf3Ug5ymYacrYAOLHsX9xfdnd3OhW7nJjtG04kiplH8YXyJzp8YBjkWAw7O2TKp0SmA38JvLyKCEXEJuJhHKZcHEDuEaOnT2JMooiUhlLgifyE6Eb04B5FoJx9LILDyW91RTb4jJd44TqDh51rlMSoMSRgws7KIfwTNdZ5je62LGPh3rB/yuEFJ0UuwI4GhaVlpk9wl9/BrzvH5ZrhL/zX/U7IlkiFgRMNehsmfXMPLmDTh2FOv+SeKAyfrXHhPMmhZ+t8dtV2ypHfieA8jnM8ujjJYY5OAljx7kqQfhijRjWtyJCbXJi9hOnFkf/+P/lH71/YyVjqre8vH3362XL7+ofLO3sR3hDqo3t3l9uPM15Oi1S5w44Iz346/V6E5lSGQh3WxLt88Nnd5UYMi3esGO5gCIR3z5xd7j24k6HQyeX33nl7Y1gCYY5V+Wp1XSvDUIWgDFM6q0MIUk5fs6I1ShBGiIqeSaLGe5nKtcfrQ2F8lMd+sO4RBMMB8IC/6zh0mp7X0E/b2qrh0r8jhYz7Z9+LGJgSewTzXjy7o6Fx2xLuRigL91hsuDV3svHoFRw9RTF5kxNh1ve+8fXl6vndlmn5ChW65Iwy9BmdhjqS6ceXNy8ZfnoIMjCm4NMAvP/Wt5Y3v/P9RCgzUwKlLk6Lwt67e2e5feuT5fEmJ/TsVcLmCABvd5Qxey0X5onV+4lUHiwPQsODAy8Bf9r2VyNb2/GKQoX/oV+BDC5db5HfEnr2RNk7t7OcsRVAlH9r23qP7QibYdrrGgO5tm6HEKUguOhlOAnu1bM3Skvz63ifMeEcSucoorIMDaWeZ41qhtPXbDu5JjPlFIz5RS7kR/Q7npfyBCb9aLJ4RhZ47tCcUqWCO73/1QhERDpL5OVoTpVnZEPxEQNfjnSKGA0nj0NmZvqXcSk8OTiRgNI62hmjMK008mXMwkyyDq5OBOQ7Y8HIyDeJmjSOTupOfUOcGYKlZK+JkNHfYj8L/IBs5NB8VHhoBfhq/Bymrjssg9+mza5mzjnGdwyJuuiGZh5m9DiDgKCw/C/+0//s/b3tU8uxt97tqxRuf/JhIhZe7uXy4e27y/1UDDvyF8uZCsciKBdiJL4ZIbKCEfkR6KPbD5fbAfxJMFKaQNjD4nWihs8/v7lc2jqzvPu1twJgKgzPKmAUtaFXkMiPLz/TRr/mG8Hk5R6HYZ6xkDh8GAWwYtJbAD245klg+2AUGBZTRyGUNtph2rR+xOdqECxHR+gyESdSTmg/fcZwMCY8Rxphib0iZXdnp1tEHsR4bW9ZxowZafMERmnfuJxyjGJSACHzCLBMfcpEQLDnO197e9mLAq45FmUYOzBTgqcp50lYbVw8d255+423lrOSqtpJmSevY2y+/wfL1uW3Y+zuLffu3E4Ucq+nvAeP1mnDV4SU546TOHy0HDw6XB48frQ8evi4j+iLLLvpODw5j+CDPisdmBdCOhttR1ESdYhQTp090+0YrLA+u+s9xOE3uxNjzv5UkTkSdGUo8k3DXp1aUqVQlSH/CDBvyTsqh6oUooqUexSDe1AOb+VzpsHNR9owvczozjNWJ8qPaR9e4HnViFrEh8arIvlOJrwbh0KJUPTBebnZiCF/7Se/O9QDa/gjxyUqoqjppdcc+iZXDAn5lUzt0CI4OSaa2CCwORi9wpuD7IyxU17vfL3o7HhxES3MA4TqjDzXCKRJOgW3PiiadiRjzaLNTKoIyWxW5Ih/yh9ecoKikMp62pdEV84Gb54U73uo0i41QQ94MihycWA6FeOkb0bKvkBH/pf/6D9736KlnXe+t/zy5s3ls1/+Yvnm/nYJ8sFnt5bDIBDb1LFXlxjHSu1GWN44y0NGYIKLpb+PDp8tn2acftwSZBYsgnzk2UGB/sUnt5bzGWN/7+1rJR4AMKhk3TBqPcZyBnk/MC4kfZoqN27dWn7685/HqDyIQQrBc7vjxBCH5SZ0M2WbwoHHnHuXNqdcrrQfxAZbBQqRNmEygDimRkuOtFEBCxw8DiKz3p7XOHdud7n56SdN1PHILRsB6ni2fUcA0049aXDReapW+NYEXrcQzL13rr6x7MbgGufOU8Ge7n3RELQP90UYtHM6MFy9fHX5RgyR6VXMbt7D5kEZ+njbwOFjCVShM+P4LEokwZjI7Ynp3sfLo5xPErU8T9uEiLATV0MoPAGjtTnyRqUC4Y0seUKYMhAmMx1b584u5xJlbceoSIR2bU2Ke0J5w7TQg0cNfIHBMAgctlVYn/KuwcnnrC6lEKla0uGJGZV499DRYwKGXORB5BkyT/2cVF3kB9AanZSDh2XrfQwlv50dUvmuYjrxnp8ngae776VdB741ysSXXKuRDxHyf+RFOcvbx7BMdEE0xwnBl5Egg2S1D/Lmd2mrbIYv6A0mydcv8ymGMWRm8kjkUr81THEEY+wRRX+hXdpMUzn8N0Ok9RB56I8e9aFBsKeO4KAPEFf2RDjHKz/NVUE9TTFeHBfR1fIkdD1QLIkuMglNYjjORE5rnHJtNcgddmaYXfw20QtdsaHVkf/Vf/5fvH/85NZy/lv/3vLhjY+XTz/8YPnW/pkKC8Py8uSZcFEi1UzRieVYhHb/1PFlNwLDG3bPDiQNZGZTHsQbIoDE3d5pY9ll+eHPr0eBYljeujrMxBkHbL44fB8iVkEduJvrH8eoeOfu3Siz4YmxJsGTW1FS+ZcJ81nTsdYMwiRay9yeFIUAxOjEO7lmuKEBTCEkfQdMrrsvnOcJhLOedxL6sfws/f3798KwFwn3bRQUw1IuUUoGUbszlViPRmtyMBIMDdSsmPTQ144H4zIuxXzhPmESddnL1KEtBut0hj+SY197683l8pU3025uErTgipm8t93eGQ0GxJ6sBw8fdke1iVqiIGlTPXxtpNAegnmiD2SGN4NgVuSk7RVDq+1EIVcuX0qbDypouzEokrGiEHhQJf+8ybANpx3CvXreJmljJCiTtT2Uh6MJWulTmO+6bRvxTAMEfXITp06cqeHohAHY0l+VOn+EGL9co5wONGcw3LNITFlDCB7VjIdIzLB2osbUCw0YnbVfclPekKH8MbuO8hdfAy/YtClpjtcOTuVUcKxzA19hzJHy/cxRGHOdY2mOpU2PLKxrlxhHPXeIElhr/GOD2I8+lJjC5Acv4aAXTza77k9nZMeQpNPY+k3bRxNJu+8xiT6kmN/6I8t0SD86QQf8GQP4slPNjC25pTNoJ7mOvwwKehBDMwZkxSFvdOrUVvl/7I9/8IP3hEi7V99KNJAQ+uG95aLHyhmOEFBy7QyiZfx9JIzb2z6znMuQQFOQI1wN+4IYITqbe2fjyT2U5X272vj0TgQzAnkxw6cvjMb6uR5BdoiU4ytlbj8+WH74458utx49jBIkDM8fZgIA81fmgcU4VM1OQwY59zTrLvlRT5jWZ1EqUGlNXymE+cbOI2iupZ0Q2W+GxcyLbQ+EpnZPh3PfkBcBU0Y7TfJhfP8iWCG+Ptc+MFC/QMKUg+BmavcwzJu9dxniwJ3vcjGe0DYT5a0IkmfbduaLkTnIkNMrJW7dubVc//T68vGND5frH/9i+fTG9eXOrU9jCO5HIKxCRUKGlDAzgOFThSDthqfadI2x8Pj82Z0zy9U3Ly/X3ry6nL+0t7z19hv99CzNzvmzKRcFSXV6oj285WWbSNwIP0PGqHfWLH0xVuDo93yxlSTPSUkIslxHjUQVOLgGLnRKU6UZUgxvOYFxOv5EmpbCO6YffQrVDSdnsdw6LJFTKf6536n5XGMg2lLoPLmGDbyhFflJ6ZwpV4PyfAx/vLdIB/ykq1F89ASsTcamrDouMKYd1pGHnI2UQ7jyP7BNJMIgimBGbuHZiL4/WOmQm1FTMId+4QI+D0aWjqE7g2I2VRRdmmBF+unbTemqfnPGLNWYm3VDPyfjor2+7TB9OekyY2zJgvaqE+iOfumzT+WnTCOlXBuejM4pR2+O/G//m//m/aeJFi997+8vP/vw75bb1z9avmNvihAs9jxCPPsznEpHbVTlqkVIG4GopXcNUfNZGpQwOnvVhWV//vOPl3O7Z5bvRmAJ8m8cKmlD3Q0Ry5x8/7P3/2Z5/4NfNM9D4dYXahEc5YXLhSi/Ea2KEoW36ZFrrDeAOrSJ4PRpzeCistBUGNh+01+fWUm5EiqfO1FkhPfaE8k6nptHvO01HGnfUKhDIOs10gcig4H3rGeLMPISfJdrwmfw6ZPid5Wmu2DGjLTZ+sEb9RyMEw8hHN9KhENAGJWnHqSLl+uUY9o31g92aWM85Ri7tBt8hcJ4Jw8kqmFYt6PgohBDRs7AkGfrbJyB1b25Bm+rp00H+82L8VzgWacbV1ZRKtfscwxvY+5RZLmRiQLzc3NNXTMRcDqaPh6mTugDxigNz186pdzqxR3T7tTFV7ih7+RVpj2MBBMYGSwRIGfhHg8Nhy5Yw5P010Vr+V7FUTf9Tt3JdVH6lYc4DN0uSgtIoiky0tyJ8mmbsag3T0GpBIlqfcNbP9r2/mb3wc/IVGdyvU4x7dYRkUF2JTRodAamwELmOuR4nvLBS0TIyRk2+62eWRv7H4+O5v90ZtTQPFH5Mclz3/OvNLfZFcfQslWHYax75BH8pMqOBatDbgSYQAKOukIf+kUeO4v6R++++96LjOlOX7iy3L57d3ny6NFyIUOYrjdJxyfD6DMhltXQ0Z8cAzBg2doqQDpGFAABQhnX/RmuXE/EYjezCwmt5/5XDlR2fOU6BLV87+Gj5Ud/94vlaZDjXVFCfQJe4PJ9BEEtRo1AjlXFFPCs4S6G8N6+rx4csdRlECgSBsKCESEQnlrledSRDJQL0bd1NgTfMm3DAnUnlIaDNgfGhsuh2+pxkI5RVIzBq2fNPX8EvUyFz3oS7oS9hk3PM2R4GCV86JGBZ5Z+R7BTAaMZt3rdCk++B3/fGZCd0PzYyaN9xmZvf7fDtyvXLi3X3nljuXD5/HLl6oXl/MVzy87e2c7u8GrPnh+CKITxP8MVAx4Yhk7j1dEbXeBMuW0ToM9RfkOaNbEoipvoZE1iT/1RxlkzwVigkWXws3q1pGzPM5ZHwtInn/WUKUCplU21tqt0lVCZwIbnaxuGKyfiLHudx+dk0q67TXLiRyMTK60znBDxBZeTiXANA2qY4Zf6Dh9+NyrJnzzJ5CpWhwXPAhbcDLMtfWAocy29UsxSt9fJaNrDu7Q5vBwYlTdaIVP6eupZopQXnRimGPowMKZ6tzNMx4fJoZGd0H3jFLzLmaFHZ4lYkdbsxhddSdvkHA1LxxAFDmCpLuVPW4weAzYynKtQCd41Wvmu7XV19LE//v7333sdb3j28lvLzVufL88ivBf6CoMhYOmQ/4Y9OVzWc/5poh302uZ6vwZA1/NTQvLGnfsdWl3cifBuyvzmMdch4O18ksK/SGhvi0LP26B8+0oZyBJOkdQGvPaFgZhDoCYyEq4T0mEUoSKkpjpZ46k6WX8L4BCmSS4MTZvzbAsiP2+OxfWwq+N2/duq76tJ234O9iMk+V0jWSHL/dS3zwbQRCsEWXmeQxmCNgoCqy/PaT7GKgVFjMeO8Pbax3QecaZuT2fI4h26Oxly7mT4dmb7VIYyu8v+hXMxIvs9L1+5uJzP75NbcRYZAh07ll5JxbpdY2GVuwHbXOKNeCE0RUtTilW0lINXUUxZQwVCT0mF0F31yqBrIfCOUZlIUkJX2XmeZoYtk8NAA59jgORYeNc1b0LoGLhGhelPzgEA/igoOoyCrPIwTgORRbJ1AFEkEIP3WfpXr1HQpl1tmNJu+Q7lojAUK3W7VQJYA6PrnAOvTk7gUwfhj3IHCJFIh3rpsQ+Lhn5gQ6PmTAwh0xL6SnQPjRljaI3xlYQVacCXMbG5EwNa2gdWkXOXRVQ+UzFGBd3af2S4+b7AIPoi450WTn+dsQvcoh791GDkwjjJMcBwrfPER8Yt9Y9H3iYJTXciB/ndSDv3kBpGx/7o++++F7+x7MSwfPr5zRgWEQvF2whEToirAYmxIpiTRkoTjSmTw+8emzo5bD/4yd0Hy3bC7ou721+WXY+26dpURrD8W7xH5oOPPloePRUljFHA+C7tD2xOAtmqmgiRx5sKyXhBtohCSNp5GtVWhfb3kGjjLUJ0TAvB5yTME7YjJgYxDvrhwdbvs5dGrHl+byU0nGhlhH/tEyraowhoWLhTptafMKT9Wf498OfOhgYrMqF9TsqAwWFTP52rt+6JRyljhenpM8eXs+fOLnsX95ZLV84v3sa3F6Ny4ZINj2Jktrx/50QiyHi5DG+OfeFNCa9pd8o+YTqBTU/F12P8aIJ+XaEacPQJdnJAIN2nWDXMuW72gBFGixHmCLVrlCplJGzVkWw9fMSwePRjVtCil37RYWZqUj5emhfO15AW7vlMP2CloKIB39GnCpPaI+SjXG3LZ06PbYhGeF7vZuYw3Edm9Sx2W7cR6IXIN2nQHtyboyLzbqHTVCp8YBk+UeiBvd23BLkdo8TQzAHXGUKsztJQAKyGUmb/njcVwbCEhuEP40W+OMguSDsl8proxw146LT9Bhd8XfmpP3/qOjozlt/0huGszuc72VUXHxp5i/yU5cjCw9UR5E5zVkNrNBgnLdI/9ocxLCKWc2+8vdy4+eny8vDxcqF7WVDikq9/PlP7i1+VS8j0mmP+d6gHQCVsAPTpvYc1LBcSqmH27z4SkoXhaPIwVlTE8hwMECxi+gqD871jzzAPEzCX0CKwhOp41DEEjIpQnUIOg+Ilm+Sy6c8YDxadUSEohXsDo/YQiiB0LJ3LNUIhqn6NTceQbGgCvnyB4/p99eja7bAl1p8w89QVUOUCwwjk5kw5AowOohzMP7M9+RWnKdCTMf57F3aWcxfOLpffuLBcvpqI5OJuhjtnl1OJRo6fPNJFasdP8ZCBN2AypFbfevEXUZOjIbg6cm8WfnnFp6gNzdeoJIKXsvhd3HAhdAj4IMz1wZfAhjSljzAb7RgLxoeHk2SsM0g9Q1v9wxeuk2MaHlcp8hmqmHQYOuR3Ja6KOYLtfMEbb76Xz+mzRXOIDmdhmVkXwwev3khERbFTRrhPofHZMcMo8gSn9EZhEtE1z5DfaAJH9C8dAm/AL4Da0ajrY1C0IKoYnjnIAjkaHk6U3H1r079ITjuFNQbEkOdFnCpD2MRxPju8St8iZcMZ+bE6+1wvj2Pc+j1tgIUTLeDgChxgkYOpzDpSjLZJe9T5oX/K5L/CiDdmd+kWgz2TFeRxZNl9j96gVg1Q6jT3IhH8x+/+3nterLVz9WvLjRsf1rDsn4rFRgxAfXGGyANviYdwojidDNO/cvQncZNcfRXD8qDTzeczvh9O/OYh+Wjq2vCDkNx/8Hi5fvtWhkQQDBODPMveVoMURk4oOSE7YyMcdA7zh4EIZTbHc0CU2Rh+rL5cShiaMiKIIfwQK2xoe9Dq0KxKYf3HmpyLgKdfy/0lAzv93bqBNZ9pEJHa1rBuFKnMyp/HC/qkb+5LIDIeM1SD2wx5fOc1ZfWtGbl4+dJyPlGIB/fO7JxeLl27lGHNft8V7G18Xk1hw+hOe04zFXAOwCdjOqs+Ex8FTmuBGFSJv673YXkCKXgaSeWPQbAyl6JBouE4/oQe3TSrfB9PhSZ+oRdc8AZ+6FBl4c1TtlFP8CqNQ/NZnTrPqeBFx/yppu+hP+pF6Rn0nM096TXX0ZxRsHdrlbP0BRH5jNERjcQydYYm9RghoTtn0yFl+jZ0JFv0CW06VM3vNpQhhbb0C1a8hzN5MEsVrHsPjEOzwRvIQxvGlqLNVpucm1kywx5PDTMy7SgMYzieHjzrTKENr9kINGCMwW79jeetLESbfVECWXCgkzUK/tIUc4w+2j4d2SkcAahRfL6eSNSqHsdAVuSBOGhOYDZsCk3LCwZ3nfUMbRkXepX76Kz9Gpl8r+xvDIpy8Dn2D9/9/nuvj5/OUOjN5cb1j5aXTw6WfcQmmb9+9NIg4ADQKNRvKZuDqD4JEz7LUGgnRGFYRtl+80AYY/0aFlscPniwfPrgfgBmJAA/CGCmiIjhYCAYGwiZZSnDyqwRvJW5nnmhXPUSG6MzhmksvWMWQpUHKTvJQ8LSdQFpmzEgJJcuXEqksr14cVNKJ5LYruJIc8S0t75D2+Vw+mftjVEbNUWJ7WrGOzZvUaGOkh3nYY7HiGwt586d6+d+hjFX37i8XLp6cbloM64Le13hKtG6vXO25WtI+hchFIFQYHRK+/p/8iQCG0FtSJ1rjKBNsnhhw490XlqskQlFadQY+H1vziN/2oSHCE8isXQKdpSKsKlv7I9uhBTq2l3pztupU3lBlfJG+G36d5R1lKP/T/+pS4pWXohIhocjnz67QC90BQt5qNIzJDkN7WpcUxZM8DYF6zd8GHpwp7u21cVhkU/JUMqs9xojZYO7YThxkRhFl9Im17QBPgiS07ZLLhm7/kZbjlpORgS0ifZyNm8S3jx8mEjywAbYDBa2RF60Qy6ijyLWMUTujpFEl1Wf6og2fSuxrluBhwNdG4HnWh1arg2cq1GXe0yEE2IY8igzUUjqpF18gwO6aZNxUrZeTIfKp6yrrh/7w3fffc9zJmcuvLF8cvPj5VXCxb0t4c8U+eLo769eE/Lp4HcbFtc97PfZ/QfL2a3T/0rDYu9SAvUqwiF8vhWjcisGATFYzFXg/JXg6RdxEcO06f3799PIKADirTANQYTaLDVLK0kmVzDwWwdAOITFfVt/+l5fmVC5Tn+8qk1vCOb58/ud37eLnPe72HJxjNQwSh27kAXK9l+BRfD0pzmL4Qg+o3A6EcblGA35kHN7u8v5GI9LVy8tF64wJHu5LvG61yeBJf6WY5ZnHzQcjtqFtk9qQDrlHHxHsWZ4B1dJ3nr5QGP17foELtxzaUMTFJ1E9Xhei/tmRocCaLurL9FzvRb4J6LY5EbyuwRIEYqHN13mrv1cF3mhBwPlUBetLBVn4NakJLA6zUtJU0OT+pVsHCNsNmOmi+uBcx8shg6TgB1jyMiOJ9VH6JCz2zSGbmsE1D1gdJh+GIjKDhwd+cR/B4PEew9+G5nJH7lT3OVpER1jRCuvZCEywNEEpvXUfoc86c6bL9D10NaTGfI86/NFz6rMIhNvFjDc7TAtuoGm6nOEeAZX/aPjCgF0mg/JQc/On7clh6TtLAfgPMFe415Y8gmefHe/UYmoI9cZcUO18i7tlv+tnc+0XXxCX7hwji4zRvgp53XsD7/37ntHTp5ZTl+8utyMYXn99OlyPgi1nc1R0fvqhR5jfVeE1+PL76mVr96hcyvDmu0Qaj9euMeGSf10+L6pxmI/iZB9/vDBcvdgXjNJMc/GQxN4CEFEOItgjAIBUgZBJAQvXbpcxpu9uXTpUl9YZQhEKHd2dzoM0Y4ox9oVno0xg5NwUPLp7NZOF8Ypv7t7rhuLI7y1GphmvO7Uj3UusdchMnpgxjCRxzjiJGi55sVXJ0Lb/YvnM7Q53yHMRe/9PX92OXtup++62dmxMTPFSYuRlGcvExlFuZ+9mE2gDeu051Uipr3RTQTBOxK4EZpZAzK7rM0Tw/dqeHmyUSgLGEv90M8qYkOciQBm5kRk0MVRGwXtCszwAh1Ppi4FxjJtPAtc+NDIJ3hX8ANzBU77XkUR3qHHRAUUg3ENDJEhQ4+JjCLg6bdF0gYDro5oZwR8jLNp/5kWnrUpxIhjaFQVhbAIksyvS+Upxfp0L4iJW1cj5946u+FQ1xkVKY0oW3EJbdaHQZuP8H0jrz4oUr+HbnQFbfREHvCjz6YhxatEE+kvKFfOJ/8kOprojCKfzrAXj0QqpUM+O8OU+8IcdGJURbkDdvDI70b1jEyiqWCd6yKIo+HN7BEDjuLLIbQW/cyZ633+q7T1DFgiuvJwIlSFOa8+vKi/nOSBgSteiOlyPurQ8kX+8tj/5N3vvXfsdAT70rXl1uefLi8OHy/nTrNeSDR/PTYNfPVgbRG+j11/9cBpxVPnSQh32965Uaq9rTO5NN7W7bF/LTjtF6gXy6OM6z139DiCMyHaiWVvby9CfVjEMdLb7jCQ4iCaV1YSBA8pehsegbMLGS9w9869MqarPsMEBLCXh3q2FrBYzPBjf/9CtzW0wtW7fw1zrFWxKpESzHjZg4evl4eP7f/7NMLj+RRviJthDWHuyspj46lPnaEYx/ugnunf3b2tZWtX3sTerqdT3XM4vMZ4O0w0hWkBFmXtcy1pRwTJO6+ehwLILVikZLbHeNghYqC8YEAnAmtXdrkEs0ccAcNlkyz3CPdWIgI01jbehaWpO5GJ73AjQJRexAJ/guw3oe/qWgVxFO4pyzOLJKgY71yly3WCDdcmUMlJ6zGMaS/9M9RVcJFlPq3ynGXsPHwUMW0e9gnseV9P4U09Z2FMe+NBSVf6Db6NvnP2dz7XiEjd5kTyy1G9ofjBUTmyZSd/v/G1tA88TXArFxzaS9pR3um79o8HX+U5GgfFFBE/OXzWhx0P4vTktyh7jWeMNT4wpobFbTeygcZoB9fmt8CY/yj3RFrBBP6b/unQieOncpFRmaGxCuhD9hkZjke/2gWj343uGKx87/NGoWNQyUFDtcs5znqiMUapnz+RZEuVv7mea+Tq2B99//uJWDKuv/p2H7G3jmUvgkoAvzgA/GuHPh/aUCiAeDT+V46WD4PT0WE87Z1Hh50V2rMJMs+e2gV2c6Tk5teR7p1y/fbt7rJv748yJ+e6MlAEgTiEz7DijTeu1jNbjWo+3j6qmHDv/r3lwoULy+07t8K0RAExCIipjyZS8938v3f68sCiFBnzE/leoc534bNE4wiuMM8wgRc/ujzsGwiexADEA4RUu3sM0SZ8zWnD5+2dM7l2MteiKFuGHRGUkzwBdyqhetBIhGDBkZfsNdOx+RuvOV6kSdQw80wiPwaOkIjaGAveL6Lb8s3XaCs8kNGnBOCzavdcaIc36jvQsTmLlJOcZowJKYPt1ReNRv0FX58UZjvtcAyNkMK0MVTrS7xiRl5SbtPUk1NhSPqwZuozkirhNQWssFcgI8fFn0FMkeBBeB0UGJweLXkapZSj6iraKFkTjOERNRxFSP+vJ++mD4lPL9ZrYj6ddHYn7Qr3641bHp3B097KYxt/61OkQuEoDNkRSbRUYHLoh3IbLnEK+iTzZLNP+OY7o2pam0E5zCdF71AzZSXmbQZunxo5lBqOGOpXryTZJxcDNcAxco4aj9RuZJXv5EYOBI4oqzgnyEF64r8GFt7onnbUJjvqMyg2btL+idSnFw68EW0x/iv+7SenkIBeiK7SUg2fNxowaIbhdA/vj/3Ru99/b4mF277yxvLZzU+W5wePNkOhULtI5Fg/16O4RdDy0Xe+VGGn2NwaoxKcujObPV28sPx8iPebhmW+FfHU+fTW7eWDT2Pgco3hPH8+ih+jAGAHa0qYRCAPvcbCUCTMocgYJ8RHBHkUUY5oQx5E6Ey5wEqAS6CO14cp2mw00zPeIEKn/9ysMBJMw4FR8BAx8Hj9xP6l/eXytSvNk3gHsGneMwlnJwKI0Ca6OB7eeUGVBC6iYGgjEnTC0BqEGb6AE1+9VoHBERFUyPNJmRG9vMm4e9bevGy9VQHhhg8U2lYJNTRlJYPKQEIpAhj6ESDtr8KaRt1spIDeM3TcLS4zoxTYdZ0G6wlTj5GCj771Sag9QUtwGWqH8jWSlDOntuHY4V7gS/UaI0efWK5STzT6LFEhBTE1jVYUR+5Gzqv4NBxP+dSTJ8InR9udr7kXWuQPb8lDsc1Ns3pgG0Ot3BjzoccmKssNcKIPGtd4hQdj9EdW4FTlw7O0BTcGpfIS+G2x0eF2fuN/X9Ea2nS5Ahp4UDDXGfdxDmgxRqCN5QBDjWhgY8wnwogDFOGAL4qtaKOFwOXBVZMOjc5SR7uV/ZxdpxPlH6MROoQm6k7C35ec+qlOBP98n8tjpG3h2eg6fSpHjtmBRpSRgQ7X/phhOZXhwMXLy43r15eX8fy7dt8nQTiegx1E2qNpKGTIt7ApbR4muiigUW7W7eDJs76D5m4ilNsPHy93D1/0XUVn96+WkKcloSjWsDZ/s87ArmMHEZzb6fvDT24uDxIins5wxovRKIdDRCHnIUqxNFum/N69+32epy/8DpO0KdKQFLTLO7gIDm2gGIwOwnd5dAhFUECBuIzHYTyqDL06FA/DZ2lz7sdIbO2YVZik67kLu8vVa5eXy29c7FJ5MwWNSIT0ORG+SVVJ6bS/KtcMe6IcEUKK+4KBSvuYNiE3QSVcGBcYwjDGyScFS1O5niYiA5SZkVCn+ZB8h1+vpSAjFUZGlkeARFsYx3PN8CKhfNrSDgHFZ0u/593bZ9NeihO28Gw7TqFRG5qFnjMLR7HHqPjOAJVW6UvuQihOuXC7bxhImS4cJHihLc/HSIhGlZP7ck/OxzChubAiTJHHc+qj/VLkAIjOVc6crmmvMzjp0+zWGNwIu5mu0MZ9vDCc7BqXDQ18lu/5Pt5cmzGEoe3KOw8d6nPKY6MvvucbOr0I3lEuuxQ2IRv4+5Bp9CLV+rYDDtCWlB7o7G50kRGvdtF+c2Xwi/wYGnW4yAUGFlGf/FfADAzjHOENDkZsvm/gUSvwkC2GbvKPY9TJOW1e6UkR8AzBuko49RhI/cxapKmj0dIEz9KWtvWHX+gqJSBy7vutycj//r/6r99/uXthufbuHyx/9hd/try48+nyJs8bhirfsHSomCPMyNenz18uD2KJr9+4ESyPLzt75/v6B++W2du/vOzu7y/epbt7bj+KuLOcCjH/6k/++fK3f/pPY0rkEMLwQF665YolFLfu3V5uJGLy5C5h2smQ5mw8n02DdvP97p0HKQqI141i7O7++a1bNSr75y8sNkd+9PighEAUhPPOF4k+fdifxPM2PNeR1yGGftE8AAA8XUlEQVRMCgmp7Qwn34DG1na4T+ExFJO75iH9ekLd2oOGvxFUyVNKiohW4Arzq2wRRAKgT16dwAl9KWdYV6FlCCYJx+BFqCLkM0NwULi1UeYGxjWh+iDDznrI0MaCKf12r9gqpwgtxr24TsRiWtV2BpQWnNaXjCC8jHAncgz4Va4Y7r6jO8IucjKcNPQyvK1Spr4ZnkYGoYM+5Rm8I6dTzTUWcCMrhh+mQQltLug3eFY5K6C5FCXi1SKiapQOPPkMbybhi0bw6f2URTv1rR3CX3QmkqUV44+WaXyW3TPKnlSfYQUakhlOTOQrfyESFOUwxrOGQ+5ABEY5J/xHG3jAJ2CHzhRSU+Mo0JkhQw9dMFyGXvjZTagUzZ+hqvYoL36TKUNJz3+Jo6xL8aBonV14wSnlbvlq60i0YUSaZ0sbjBXcGZOZmeJMAnr1M7oaHpK9QF96M1h4p46ZSAc8RBghtyphUzFTozydnFrolZEMh1YHRgfSidXA2laOoSncuT9bXtoy1BA8/P/f/eN//P6Rc5eXK9/9wfLXP/7R8uLuZ8v5U7mpw/R3+CwMCHEZE2J7JELX982c93rMq8uli28sZ/Y8zm/sn1N4GaIghg2jw7Yq9M9//FfLn/yT/3s3b34SRaM4LCRPyUv+/Kc/qfJAlBfypsOLFy/VsBxLqEaZEPmtt64td+/eTTg3idoLMWaYb/Ebg3X69HZDvUcHDwMPQgqreWghGsSFdsfrSSgZgRGyd1gUeI+fORlDthtY7m+EIgJRxiImUdBkBCIe2IwSAaCwnq1hrTHijGn1/HVZdmBzr+EroS7TJkKBLKUgFcryKM1zpGwVo2Pto00saxs+fUgvvBjlotjoG48YvM4losNw/Wm9XiB9dHgQ3ER9DAcajCDyzrPWZEoWlCYaKYJrvP7AGyUJ7IQnTBlFN2xpHcLnWarJ+6jI+KKFLTkmEkC/GLEoT/corkDGEMWgiCg63Ex5/etHRIWGM6vlNR0wMgxxTnnlHGi5etVwup+DoIgktVKH0TTjR476cGDuzXYKjEP4c2KGCvjR4UOOGoTcn2hg+GQVqvbYIYlvUaCXm/luNrMyp1zkqrkIhmJD69maQX0GbwwUWbEJ1l6c8x0PAT85CA05nxg/HAmdmnyOHUZHdesAAw54V95p15cj6c+rSzrsCr04SUl+xrxD/pQbefR8D6OaYW0as2Bwdt0bx4infaAQAdN/A4yAYWhXwxpnVEMTHeIUPHNlA7BTsQFeuXrkf/1f/3fvnzx3cdm99vXlx1HuwzufL8cy1jO0OBtkzycCOR8DsnfhckLkcxkGbHVJsTfVUSrWNjaixHkWI2C9xIN7D7q1wO17t7plok2sL13cX+7fvb189tmnDdHBhhL2+rh+/ePllx/8bcgopJ4wT8jq/TYIIyR78OBRjcne/t5y+/PPawxuJWLZjdJ5TBxyFK6hcBonvIRJTsR+Jl4nMQuWzCBtL4eBiSdkYWcYEMZhTjzZ6wx7PGMxnoOwT4ib5kYwU5bACPcZU7MvPBdl4A3Bpm+/Ca0EL2YROgbDmNYhWnjahXZyFlGg4Om7VcJ+GxKtB0FEC4vdqiD1DqOMeH8yoTVhxGzhLAGU5T8Iw9XjoXd3z9dATZTSVnM92KQbAsogE8iuno1gRaZrqERdDKNE8ySKg3+MLh5Kgmqi62dCP3kAq6FrTCKXDEKNa3hTzxeaMxlmTfCIQI+RGIX8ImGZ71VgdbTlUjgi7KZwohNH8w428O0xBgBcv2okGDcRUviqzeAE7onSTNs/caf14E650LYqG7zIBdoy/iIFxrbKhOccQHBT+UhkhbEz7OtwNHSx6NO1lfdorx9RBNkC04vnrzsL2UceXs2rUThDusUoWDbRqC1tMhB4NG3OJlod4jFEud+HBfMn2Q1XEZIINDcRqHpqCYSZQ7zvKmNthNl+W61LXl6/pEMMM10YZ+D7izi0YFXZ7lKB/NE5zetrnFBw/G//y//u/e0Yj2M7exHsU4t3DF29dDVGZb9G5GR3kEPYYQIkXsTz26Xs7t173Vj61mefLXfu3Enofb8eUZgnKTgOE0Ivl69/41sV1Osf/XJ5fnCQdmY8ZhuAWzFCZkJGiVn2GJYQ6htf/8byMEp25tRWDdS1N68t9xOl3L93t0k4fZlmNlNivHr46DAGJFFT4EXU46ZVDVlCvFOJRNbZq87KBBgv0wYenDBV+Ov7M+/PySFjP9FAPHesN0uPeOPh5BmE5lHG1KVIjAnmnD27XS/n3dUEnec2Zq7yRmgIBQaAsUOA6OpBhkGERhhKYDERk9GRUaOcdrwXARDyddjFC/HqJ2I49UXB1dcHISa4s0+KxOrJ1qNo2lgfhwBz9w7JeI8SaY9iglEEpY7r2qegnaEIn9CdYIEbbgwAGQmQ1LR1zXLRTxEOxdJunUXKpUpuRGEwPfgyKvBEF3XRUFmniCDknTo5JHMd4GI0A1iUkdxNJAIOQzifM7sxHnY870Q7TrgwFt0xvzgGjwoFhXdvDNhKCyuug16vmzbGcw7BcNiQH7KMFFgMnR14qC8HfiuDjpKgIjvDi85Apv+u/0lfeE7G5QrN0E38CHa1S/4axkY0qUfG4FYTGyLpEw5oCR/7+YCh2KQBcoxOGjISoqVWuYtUZ5gEf3X1NLNS2iILrnXb0fQ/j1PYTTIygTApywgd+T/9n/+f7584tR0TP0IVW9mOg3rHTV4hejeKf+funeXe7TuJEj6Lcs/L3jtOFJpFQccjxFJtOA+c8LJIWpextZPhxcPD5eaNjzM+j0cOoH0ILWV4lo7Bg1TrRfEpzdU33mjEoUmLpCySu3//bq2x2YqbN282ySi77ilqh4ghOrRsxZD0tZBp0zMhmD2LqOAP+SgdPEMMxgOxEL5kDENMp2Eu4SQ48CRoDJSxeTkE1TQoAjubkJZxEzrbE2Nr69Ty4P7D1hdVaVe9NB2BOtl8CoFgHE+e3NJpFbTKk7IElYEAQx/Nzz3wmeliFAwDtWlVqqX0T0JT3hvlGRQ0raFMfwwkPOtx0o5DbgQdRCTKK6MP9ZQz5Gr0uBEsXmltlxEx5GGocayKmENozXiI3kRc1oQ4CKAcAa+oT3QzLBQVNCJKGULrUKdDH7AG95l9CIyFe+CtgoQfE8qLkoKzdkdtUr4fPcCGt/pacWPcoaWdDvUi62O0hhbrIw3qgRffGAQyu7btXpPFoePZ7Z0uZGNk5ogiRifgwRmRJXe0rx76qWsP4MpiynS8lPtMspxHDUXGP62Hlxs6AJzB8V0k4nOFi1y435m+4CQaxwdPRpPh7pmDHomW/CYTjTY2sNEPuDPC7jMsdAPv5hEJNOAIn3emld7BJ/9Cf7vSoX/oCfb/6//jR++b52Z9vW/GeScKey9Rwf0HdxOFPIygxEoHCA3O2BfirPGE4esenEUinXsVx9OMFZ89fZyI5HEBqiLHCqKfWZV6W+jnk7V2rMwkBHI1lAiDhInCcG/rP3xiL5SjfU8Or8Bq72XIpF2JvA4NwizDG9a1Y9wgzDAQRkSAAeM0Y0lj5UkeUiSGqcOp9OEaLwA+ORpeneIM7uND1pea894Tfs+OY4aSjx4dVOgZQTMk1r2sXlifcj6Hh8+6jmGjVzkInZmIRAaJiPo7NFp3t2OAJfwYue0dW32C/1nf3IguE8VI8lnpKrF7PLyw8pXRMAxjIL5UTvUJlaimCOUwjqanudU2y9v0IWkncdu8AyWKAjSSi8clVCv/vnhUP7iqK0LUtO/hbOAL3cJP9MQrPJx1EXqkG5EBhdI3PDuzlPYYYvdEO4YAYAM7+aPE2jKUcZBXyqlNTTnUJa8OBhaPmyvaGJd6eeVTgSzXSAY3cqAeWokiG5UFdzLG8Fa2NrkdfENb9S3LRzfy5DB0YIgaBaUt35X3JDPDKlJgWip3aXfFSeGRF0p/ZLl27c0afq90IRsOuoQHZMsw1mxkI9/cgytjxBAF46F3DEdlJbjqEz1rjAKDd5MfPzI4dCgaWNDZkAwt5Re96B7CHOf61DN9i+9o2SP/m//D//F9Ecnj+/drOCogZcSMpREdEeAnd4FhVbAoxZMMU6wdIbizkjDWLIBYTSqawRiISZaGqvlMhwHAvq0IYDHW1untEsAQgEGpUIXg5y9c7PDh8MnDMOhMXx7e2Y+TCSHDMAnlEe4odcohQsQ1QjzeEXKGWoYPhiRyE5jHM+vPPYalMzqBfxUcr/vUFiXqsx4Rhrb36vlmPUKilhCSklJGQmbqW9vk7X6iFIJFSOcp0Qm7CYXEnIVLHookKJN3EY7b9Pmw+BTG0AaHPPgoHyMPJU/VAw0DqD1UznUx4HhySs2zMhZo6zdP2MRqhEZUox9rfpporVBHMSl26Nrl2ekfDQhtpyfDHzARJgII51U5tQ0nn30BVuB1HR9tyK1cI4nAFjLm82UMJVi9uOtMc154oI7ICswMSIUzInfyRIbgNdmwK5vDl+kfzfGXIacUE3GO7Kz5ndZLQyFneD5DFEMOZYY/6pHxwJ0yFE5Hos/mdtMe+fU2BM6DccCHlUdRqRpZ0Q99YFwgI2pIFy3TfkCYDmZbD0Z5DJfIAH3A8/gxhxO5Tlsdl+Qggwy8vNc65OHUOacOP+I0GCCyKW2wfXanPOVgyLh23UcLMHd7hvBl5BS94WICJTSKDJEXOJADPCGfCIO/5KrJ8Rycu8V8DL62nJLSjJKVwxZlkqlj5/YuvneQsPqlxTklgk4khOKhI4xPn9ty4HEimVvLJ5/cWK5//HHOXy7Xr3/UROztu7eWgyj904T28iTqd2gSoQnL8hdG1LugNsOSq0Ga0okEAFMBD6FDu+VoiCtkOxphtyPakWPxRlsJyUO0U6eOdXe0rhOJwh61AC0GW0Kwgp6+fbf0f9a8PIlizqKo1RAgYImRPnfTFkFyUuYuDAvegbgGwSIji+qs+JSg9QgD44rIZlgkMCmCMJ2QI2iVL0DxPgQKg/VHannc3QwJm4dSLhRnGEQQ4GweIW0TzkZ4wUX0o11toAtBrrCkXQdDQkl6BLfxbGNsmtxLm03s5c+zXW0r5SSh4QHvLWtUQt814cfg6YNgdYiR5juzFh5V2WIARFNPDq3DmJwR3KwknWFMvHyULWLX72jJE4pK5L9EUQEn/0ITtIoswL3GIUJQDy+JHjgpHJ5Cl8B3SBTYhOqdkQlcbqAzQIe/o+CW049xX3MQqkbWQh/lREUdjjH6Ue7DnI8eGlZG7uN8tCe6tmyhebmjPHvgPIYuDMPgAvcOQ5EsNHPNq1HwDszojx/4jUZ4Qh9cB4cDf9De5xh4hnKz9iS47Z3b10TKt0TlHT3hOAZh8pJwQZuZLo+yRxft8+wtDyi0yle3ng08E0xMIECMOFIRKT7bjIwx99ofMsGokMuhdeQreIOfAwL7GH7th97vfOPb7zEkBPyRVbJ3by+3Pr+5fHrjo+XG9Y+XG5/8cvn85ifLvTu3QnTv9DkoMMUyhC94aSwtfvEJcAgqwioiTssiNJhSC/EI9dmdrWlDJBImXrpycXnnW19f7j+6m8hETmG39xtuxZDgg5zD82eHGSbxvASIEgep3CNolI5F51EdXY8RYevLx0MAp+dlCK8FcQjVYUyiNP3UUifE74OHIZIH+Ag3fDCKB2Q4GwYGh4Z+uU/owWINCUaLjMDAiKAvoUB0ISxGwYVQUMw1IqnAiSAwB+1yL8UqFMJSeSPwm5HjnRkSZXlAcOzunk37DNfrZWcnhjT1VmNS5dJp/jFSYDc0GmWUHI3CxggTjhqrlKNIph0ZCsImcV0jEM/GiHSZQWgXdOd+8JR/qdBHuCvIGEgdgoTuGUMw61dEVZAylnW/Xp2ShAbrTApA3JvhkLzGDFsIvvvgcGi3M3IpM/0GhrRhqMTIT38aCr4CjNBlDGSipPBJhGDoA1Zri7Yjm+ppF69DvhonRgT/9MN1ihRGUad9OITSgSF9F7DIJBkN35Rh99VFW3DiOTnRTp3qJroBr5Mhx5e9vf3QfqLSohFg7GHMoEwEOkN5hnzMD51EV9AobzRA7hkmcqkdu/wZ8sBjhtgMBLjV9xoQW3U00IjMg7XOK2VGRifxT9/Jhd9k4Fhwfe/jRCCfxJB8+unHMSqfLQ8feMDuoEjoEONLtE1nYUsACrHymxHp2MlN/wVoxJKAKoEIVxAVZZz1dLP7+X1ub/Zh3btwPh4gxM6f99mcPXcmfSKehVgInWgjgPYJ2SDUzL9ZgByIbkWi2iwWL7wKEJjHiOTuhqEO3kqkQQENjxCWUamVzvBOWQaAx2qYmzAQsSmJurzBVgwUAePNCbX8yhp1MBQHjyRmLTabbRcJEVpi5OrdCWbX3gQ3dBvPRAA38ISBBEHIyjsh7cysTDiPrgSujEQTeOfPXjGTb0mFoCwac0+f2l8VlpFZtxRYk6yvrRzNd33Aed1GImimjemXoQUfvqBZ+8lR4c3XaXsEums5QpPW2+BTHgYeDNIPGaoRqGKYyQEL5RPJBad0jke+T75ihmcO5fFYApuRHXqZytc/5YpDiVGBC1rgWZXimdmN4JfIsU92w7eKHU8eg7i3f37Z2jmz7ITP+KiPrn4O/fWBzicbnYmIzKDoJ9fCW4cy6Mu7g9+9GqeUY8jMFoUVw9fIWuUreIkIRUHNieUaOZ7INmVj8PRrskLEOzLi/kSm6RKKY9TwaMMn3w2lRKfVy5QBky/tI3+vGihMA2BqRB4D57k8hrm51cCvPOPOiIyRlwccnWliOIaJqm0lWjsWy/XeC5neMKYtBxlAzjGCrtMKx+aTMPd3iDdz5ONpDaZ91pMFIOo8CC0ddly+cqkAWhT0xptXl50948IAmhCTETm3d7ZtscKlfITZ72GMachc87vKP+s6hJ2EqA/RBWHh2SSnWN+Es4ETsTBUMo0SEtBGHQ13jbl5nyhZhGcNBdGAcJgVI5D9HcHSJy/ZxWEBZ/MfshV3cImkhkkUnnc+Hpw8P2Oqdiw9HAgN70cRKT96ouuqHPowe1QFS3uSvQGjdQ23dIImHUIVtuBkOBoceNganvTFkGtbstEaC8M4gpfaEeKhDSNL4Cy+Iuj6NCxhSBhi63XgNxHDeNNAkr5Fg6Ilw8uUJcw5a9wpFUlLT+Mh4Tg5DvylaE1UB3Y0SCu5LxoZz68vRmW+bwxhyjL8M+0JllF8fVCkRlo90n/6owT46WCzrOPo/rE5TTJwFmcy5CWTpzPs3YrzY7xSosqj7/I77a4yYG2KIfGqqJWdwEpJGVTgjPfnSIQ5wzP40oe+miYVtUcGClvuo7VZTEZOdBA0l+1GzTGgKV+jmDYcs76HcYnMBE6AoD3jRp6bUwnf8IIqORpVBJcO59I5gwoety13wFKyZ8hDx7kqr5mxXQe95VT77Fto0AWlcE0dOMvrkCn0ISvHTp48/V4bDxY6a3QBkdTgRRCNIH3J8DAJw4NMPVc62Ir15nrWEPjypQsNkUUtGHb+wt6yGyNiqANL7z8WZtp/xIvKTT2KAixcY+DGk4fgA/VGcKpqgS80zOVm1DEz92p0wnjXfTJsX4SZYRQhpKC2KpDZVg6DWPfimXJC2b5qI3wrzjlHoTGe4jMc9iVJuLyx4OmtREWXiTwI7eRbMFTb9WqhH2VajTBOUoBOl0bwlIcv+hsPF36zJlH40qH988wM7tJoSmJujC0vF0UPPLaF6KtJ0o6hoKS3sX4VnnEgZKmvTUbVNoiMEq/Hc6OX+3UMPcf7MQboPWUZg4k8fDorvKlLSVa8fEeLMTBFocYD3SJhuU+Zct2tXGfkHPiPlvCCk0O/4/E3Shi+rPRHu4HvROmHTz027YvYGE/bcTzJKZfA8IP3jJmSyKmHJrXRRwIiL2Axw4gWrR9jjX743/wQWdjoAFriR7Qn8AXuwAbZkVnRxEzJox9LUcMSmHOpBlyESP607cjlKq3yoW6VnGFcH7rE1xrXlLMOBTzaFwFrf3gtRxbHET4wUqVneMyoNE+20Y1G5tE1OqkNkxDglReDuyPsrxzObGBKOdUNfpLJAMELdsHG642YwH52d//93k3DTkieTyh4/+H95hgkmxDdrIXZFQLn0IEIwPSba0+ePO4Uq84lTmW1vUyMYTkawBFHaOiJSwrmujxHH6XPwXMRfEASetPWwmuRjPbNIACYMMlcN5wu3NaHxLoH9ip0YGWtDw4f13Irw1sa2iG2tsbrnuyDdc8SFoONMB305Vk2QUKgMC+MAQsF5o2EezyeQxQVUo1SBed13NvrgVt76hIE1zG38OS763jimR0zWn2dQwSeEtbgVVlsJnXYvpSFh+Tz0OLp8uDBvfS5SdCG1tp/881racsO/DNEqPCkJl8QwCJcHs1I2Wej8PIlqGih1sCpPaFvBDDlO/xJG+rjDe8B9ob54KRcbqaMkHiGZDhhnC0aJGzBJdIZzPJbFOEyAQ0v04Z79bj5R6i9M8k9cmTsjnYV5pxwolTaZcA6zE7fbbc0oh5pdrM6VmRqL9kaOLdzmKpvNJ32yCX8DXfqGFLIym6R0+z096ITDNqS43gSmQIruptyjbak/4mIzYZ4EptsOSprwQdAZhLhQS7BUaUM7mSKISXPFBL9J8pTH+JtKpGB+zEWobVktMMkg8b0EyrUsPTp+cDk+Tf0YJB90im0q0EOTpwF2MkRPtreA08dkxyXmI2zy705JPtn2F2Q6EvaJPvuTVQ5UXgnGFL3yO65C++vFgiTWOZLl68kTHy8fPNb39RM17J4tubh44ex7ueq1Czp6tEqNMGAUAqV6DwhOS6CSefdGf7QVHSQ2hiLzq6oG0vqlRSIhpg2XTK9Za8XbViqfvbsua7QrbUP42bVn+nJSSj6nJDdsALypmotPJuVocI0Hlbu4fz5cxVOjEUQhDf9Sbm96RANGFMCcOSVBUYTSZhh8ilslsA9tHtbZKje56vHhpaRj4Szpk6HOVWOMK+J8vQtcS3aAwOvAaZVeURVTapKaIYmxS9tMCrdOvDYGDwCq3+Gj8BJThOctZ01cpB8pQzC/obChKRKGX6lLE9DsCiymQ/C2rUooXWNVKRJHzUiG5jSfA4RRGQmMHS1JakLQdGWUDsqU+Gj58FqGCrAI8RC63lzI0Mwnlvb4zjM7plZHKMGFz84jhqiHOD0bSI3ht6Y37oTC/SiVBucmw/KPUOQjgvCg+fhi82lNAAV9K3i5VO0gB/kkZyDgyNimDucyKckvwVuYHaQQ7JE0WY4NkoItqPd0Y4hG1nRLkdELvVuvdMkzVMm5QgPGoLZIcdx/DgnZNp8IuQa5PRRHnFkuQYekTbh7ZL7nDUUAYdTJzMcmKPGO3XJoAkBvDe1/QWfA0blIXCibeuAJ7jRWzKEr+40ksk9dDK7S06P7F954/3xMsM0ANs60aIta0BYc+H/43h8xDUFnFZqIS1UahgIidIDMvHMsfI8KcC71WSMFPEZRRYhpJ8AwrpDvERJ3yISYSBgrYuphQ7wju4eF6OXimUKJhDeKl3q6k/0xHsQ4HqZGDpDASzmgXxGxVI2TAmTPVZgrE3YGS3P6GCe6VfMhpR29QUvT9ey9KcyJDEzhYP6NmQCB7iMP7sx0gZXxoXSSGKeTGQAV2UZYQzwXYI0XeQYgXO+iNeFP1w8q8Ejor/l64y/Q1sEQ/9gqbKXBxP+jmBFkCpovdXvfeCsL88K/dP3q+CZS1Fexojxj7BGmYGkDn2QL2jiND+0WcHe4Nhoppo5fWtP332yPA2/foWPaS3/RHONgvLXiKohDLAAj70xagG29/K7yxBSBizddKvtRZZCY7RpuC8yqcJEVjPc6aRD4DF0JFeNPldapFV4klUrhyki7z9Dj5EpOZ8qTcpUyVLHfcaDoWLkGB7ySz4MHeYZqpEHcIhERBkzVKdfZGKGG3B7aulC8MG/0jj3alhSH//RQTkG5qXI8rUhMyMeg2Y45H5aDRBdNyRaTAPt+3Vo1qUX+evWDCkpOpFzIo/oL/qVy1SF0zRyII/67EI9spt+1a9+pOVJHczw0+9Gz5Hf9TDklDPV6LG3v/n197zMajee3Hz9tl3gc/rOeHTPTcqICRHoef6BVyOIwqqglzIbnJbTsbyE7HmABRCiA4aSDOFyk8TkgAxitZ94YfcxBMD68JtHoMQEAaEIkiiJAGA2wq8hmYSsiIZyb1sfU+EnbARv5v0JAgPGSBHUCft557QQYoLZNgLa1I8DzCw5JPXvIAwNS/Nb5LBec9ZjRrjXpdeGBQRRDgTMq3Bqd4QnbaceOLQOJ7AQCJHWjLnXzY0msiPw6hL2gLW8fJrwPcJqJqev9sjZKAVAiTJKl+DE6PNesyYlvNFP6suHUSaJ3NiFtg8WSkfRORFj+gpf7pePOShm6ROY9YU8ojQRT/lNSYMzfAiIhHC9scppRz007W11EzPAW13Xj8aQtvxGfpS3ihh+8/6dF7NIM7iLVrQrP4Jmpko9gjE5gPQtGkgPHVKnoNwSuwFXvPbbBTI5BiXwpa57DNTwl5ymj9CSXLs3joFjBLPJC9GmuoE/dCd/9ECeggwr22Fj2ncf3RmSaXsMXDocmgRQOmAPIjzr7Iu+WicyjP5wSxX0Qvf1ERC4NrcSGfIEtkL2K/J8HbqYDeQsrWI3lOX8Sh8Mzj9GY/RNhD/OZOgh0iUfMAAtuEOv0hIgqfPd3//ue2d3t7vmoe+miUWVGScIqjWUC2JWHbJ0iFgvGcDLcEJFSFMOsQ0rKJV7OqPkAEA0BJwViAPohJzCuVFgnmnKSRyO5ydAVTT3c3YVIAJlOFXsc3aRV4YnJyIQfmMsxR1v/vKLdR08q/yOGSQaIKQboUq99Gu/DsJAeSiyayIgzCcYDgaHoKAFb9T1HWGc3/orPV6P1/QdjoSmgp1T9IdZIDduhRWcOyOFRWEcHNAKDNqcDHzaSZkxpjPjAzfhp2jO4reh1QiA2bHxehHY/BFKfWq7isY4UZbAxEOBjSckpPXwIAtc/oamMcgbnP2e6HTFY4ZlZKK5r1x34J9Vomg2iXDyFA+OnymnjRrVtFJDmsYKV65UvsCZOq7gpzVHViM/eyIR+yx4z4zWmkg2ebDm/epU4BcHpW10FKHI/Qnb9aGeBGYdW+obPtX4Rn6aoA/Mq8LXOcYwaatRV8q7TgcZenVGwZ0M0+TS4CECdF9kUWOEtzlF1I2qKGra0F/LBh5kBxujLPIRqaRQDTMZ9W4ocok66FQnkr7oJ7jU1/dEMsfq8Ld3d2tsw8SUN9Uc+Y1zNzS36lc9w3IJ38pD4DLkqzPEd7wof/B/DH6jv5zoAmkw4O+xb//eN9+rXm9CbM8Y6BCgh55CTgVKw4o3FErn1kqsibqGfvlHeBgVQuYS4VR+XQfQMWmYpOxEJMavFgONkEIEoJABD6WkUKvgYNLpENwnaYMs+hFMnlRexL1msNM3T7KOqeHiNyVivAgNeNc8ANxaPteGbJPtZzDgmG56H2UNYdZ8gDK8I7wIdQU5TGYYwe9YjQtgp61hesvmUykC6080UUMSIWRUGBcJQPBTCPDaZmHNIRjvg01yMoVqeODVZ6byyftzDGW6I7Sf9RgDD8GMqI5BwZseeDHREN42qR4YZtbM7FEMafqlBJKNjNrav/bzTwtpMy1T4ADIgDYyVG8TwZqB4XT0wwjyko0o4vG7sKx9DO9EYIY4thfA48OE82N4KL6c2KnFzmyiaolHMkeuQFOnFLjHwMMhIX7gmdmbwBp+GS6jEXjmGN6pN3w2U7l5E0FogZz0BF3QsfmffH6pdC9LE3imen6nxeBETnzKp6An+PB5NbpyS8JF8oyvImJ5D/cMg93jxPEYD8eIADRnOmFg6qzyG97FMd93EilLbTBQKshRNqpB49TpUDKwki/yqa62m5ZI+dFJDioQh64iJvVGBgdPOjptT3L42Ne/8/Z7zR1EroRqCKlwLTJrr7lQkkAiBH5F7oJcKufHGIYvQ1XIN/8SBSR43XEshJAES/UyCUIdRgQQVQhQ/0QF6Q6gQjhINVyvskb4IzBr0qiRThgFCQpAGXlNY0IElRiTFObFlWN4ML2hXWAnaKz1apnTZb+Dp1sJpn15mcE5Z/pgSOCEHsqt72BBJ+UQmyaBO/96UAw4SSBOmMsY83gzBCwucj4R5q55yDcC2DBdm+HFGMx5iLHeOX2KviYy4f0mREVnQ5b2335HgfEL7WaMPt6yEUfKaMNwpooXnLStQoUj39EGKuhuRglvRjYGr/KgsJCPVC0NQa6ZiXDxcHUgbVNfMM73E/jIwLQ+fuP9ODYyoO6hF3mlb0Mg19FMRGthnHU5lt2nsUbNcCAblH01wAU0J2PkK+PY6CNl4Gl44QZ4KRd6oT+5ohNV0sgmrMh5ECwO4FwVDlw+u51mvjBU7nGifo8xWJ0tg4qmYMM7siWZfLqORDunvA1CPXVy9h3aAR+vtFXaBK6RtcAauDrkj361v9Th6Bkxjg5tAmJwNt0sypYbUS8f+VRPP5x9Ow6unFyjOjSN0VMUDdEJDTRYO1BZieySG3qSPo5dffvqexhuUUtX0YVYrZTGVyHwe7zYCBQj4TdFY3AArPeAWQECwXj/YSKhpeABvxGIPrQ1SjPJTQJrlgBDWPuGkwCOAPBoDAfkRQw1MoGtipLf2opkFVYRzNQF8wiIz7H8gTDtlPL+5bP45qCYTuE7mAheEcnRRXwppx3CiF7uiVJMMY4H50GDY5oDw3jI0CRl+5dPCjfGkMIyxANKV1VGarQxsxrP+5oLXkU9hp53VmeUahJ4jIL7cC8uhDsAuOIYr03IxugTCPdqHFJHf2NIBr8KSdpVCG95957BZ0LelE+fjFcNRc5GolWUkY/1UxujkGOIRqFmCEF5GgWDP+0W9vRPDiSTLVPoc0vhneHPusmQPkXVnkVrVCdaDG7YVP7hEVrntyGiJfrkEIroIv+UUpWzkb8ZIoFZfQfH1OFH8NKWMujlFS9kvc4hcMCPnIySaz98khIIzuhBBsmm6KNwp09n6+aA6+xmJ9/nocI4Y3RM+TFIo2Neus7FQEp0o7w1R3hSxUu/5KeyU8c3T2CrT04nl/Oqb5VgGDlGcHdaHw0YjjSjqXEk5DY49gwv8xuu+TdGEzQbHODOuPO16IWmtEl0euzaO2+8h+ka8rCdm7zrCOjrIC3SGCNgDYB7hBtg3egmxIYwxnSTXUKYc/WIBBTRRQcYBEJwIYJ7kHBgMMIPIzeeJMB279XUW+fUjUkJCniUGQ8+nn4Ily5Sn7BgFqKV6Tl5a9s8ei4H8oiASNqvEoAvh/ZWAs8nI9rSwO8nD0sADb1EE2AybGBQeh9TQg+/CRp6uuY3GEeRojSB33oV9PNUMY9ZL8/DBA+07tqAMNF3wur6bNcwoSy4CW+fxi6EGP+lAWR4JmmKH5PfSCUlij8Fr5AVphh/Bi3tVga0kXtpIYocwc9neZtWc7N9t6/UVR+O+kHT1tU+RUVLNGH0c23glbMBJ+NqFmIWm3kdrOsjC2bUTo0BS2SmLXBPPo5G57u+0x8YwM/AwhPq6gJWW7OilhwY8pAVCj9GAC74BB/y3KFKYXXO8gmoynt0AqNtbiL73CDf2tQfHDsUzGdlKP2eOumJY6QiG2QEjDHmoYnIQl9V4rbCAYz+oCEy+iTfppE9HNyoIfflRODOWKhn+ELZwWvIY9sRmm/9mO035f/IKz1Nl8XDMBvf2hckA+ikK9IewwkARXOP3IMD/2r8cmuGlpxI6m/09Ni3vvft90w7abiEjvGwHkIi1DUdt+GcPJrQE/ExEGMrSGGi32OFV6HMGcQBrRHP9FAcwNc7pK9XESZeH6Fr7QhT2oEQIwYeHs9UGXL7zQMRePgPMVaPPALgmrYgzuNFeiMAlBBjKPXrKnLn+fOHsRW4/o6Q5LPCm084pangwBtS4MnJgGX1cGM0RsA6FOkpOtoobdpaIwZ0E7GhUb1z2tSnzXO0Wa8Ej8CEabwymsMNPDWAGd7VcKemBDE4pv95viNViz9DjR6EgHGkbFWE/HXaOEaIkCiva2XHSGkL3dKOqM2ncXLLDBxwSYl+1kDkfuVnc80nxZJUR9X00k9JyzTQumRiFtWRnXEmIlUzhQSYk9I2OWhUogZDktbXT4ZkHo6M3EXO8Kh0YkQob+rjYeEMLnihjr6HPxPxkL/hT8rmrt9oxQDlciOLFG8Z/BaxkVNkSqWWl3T1gruTMSAMhEkC8qaf1klb9EQEo088aVI2NPliaFracBKBIbW9etYPa73AY+1UHUT6Bg+aicwsdCQbNp+3er14kgk8CZAvQyNGXBvppP34REPOT12GBO6O4hl46U/lO9fo8prc1z8cZ3g69G20SO/0GRiPvfvvf+89hCYOhjiIWU+FAenJbEIFMoRr6JcGCYPxnHo1BhsENdqIxU5yKd9O0gbG2x6B4FbJ8lfFTwsYQuE6K7IhLMWZZOiEqGjAs4wFH8/oAIv+FXBNX5isvRqCXKM8Puf+0dlEO1a74r+Zypyx5XgaRF49haMGD1zpVx19rEYlWOT/mUWCK+FxGKKp5yh90reQ3qfhElrBkWdWR2TFMzR5F/hdq2E4yrhFYQJKo5vAKsKBn96LU2BjqODJoAGwcIEz9yZqIiQD87QLjxECBesE8gcXx/DN/YnaXBVuK07QKIN6E82hI6U1JNKe3JFcwQwxQKO8ZLI6FJ3HNGxgSEwXowMHMoqn/cDIeWvOR/oAHxmhzevwCX6i7C7Rt3Av/MNL1Cnf8sULzPBT7sAM1bpz3yjJ0GxwtX+JaWGOZXQALIa5q5yLlpVNg+UFGbX3sz4NBeDsu/a7mI08BSefpeOrkYt6+ka3IqMZejr0q8+TcIBfeRbc0ze+O+BND40WKLb7zTVleGiJiN+MiT+gksLimxPcfouGDRPBNENUhn8WLLZ+rpOhDoUCOx5Oe2g6jp4uG7WAs+mStF3bkT98P/aN777zHgZjuNdqqOz9NZblC8k91EZoT1J83YUgiKwznsbDa+taBlaMoM/Ysn3VKqf3YjjjWd4zN1i1jTdXt89iFKz5mzZIl+HPTAM/86BcGmKNMV6jvEyFMgKwXuPJ50nnGV4EpCrGZOIJhUftEXQzdAuRCJ421girRi4nw4M2aDBTimkjOMAV/B2v594IKK/P+yZ6026EytCmU6QildBVuK8N4e+ErEMTbzaQANOn+zWgaYuyYB7ll2+qkDSCGAFaty8wTifUfQATgxmxwM3oK4umFHg14OBCi1Gg6Vu58hKO+T68Ga+LxoaSHAQhFFpzGOAhM7xkBSrnEgUyTJyuiXI+W2eS6XjxzMOAhjyRoQpucKXs0044gJepWwcVmHncGhg8Cb/IrEYtyjL0OhbDdqSGZ4zKPDJCcQNfDPTI7DiZeUiVAaNIkY1EtPAHK3wMuwx5gNBtIuVJAhSlAh9D0SQ4A5GopGu88B986R+uZGvwCG0Y97QBhjqSKPPIa7iSwo1alMGD1BYpONGE/DnxgaI/fnTQWTELSBm63fO7i+UiX+AK/0Zn40wYAbDTVTJQ4xX4Rezw7NR6aImnKtP50WO6OznL7msUeo2e0Q+wh/faStvaV3cWI45jP/b2t95uxAKIhj9BHgiGPPcf3C+VZqVqlCFWUcfmqttoiKfhThtrPPUQCXMIN6D9hhCgXCfsFJ9SYBJmyqOYph7ECZYTe5wIa/hyEIHKlQoW5f3yVK7eG8rhVEPr/Dbe9FnmRugoYA1WYG0kFgOAucb39VhRFm0Vr8BapSuzc3UDU1+RkM9GVPkjAKKJgF7aVGHTHyPoBe6UVCQCHfSwjsBjCwQRA0f5STDkJBZFAyPsIqOhA2VB37SxEWDwuVdaR0EIqGdfunw9gsWQIQgvWg9Tnk34KokpYnQwVmiAD2tk2mFS2natAh24imB/C6mDY+77zll0xk+JtuMz0WJ+v8r4XqjcBOyGNs8ixOPF037qW19Bfjyer99CFTzIiz4ZbXBzCox1h9m5c2bLy/mHzviFdg70Yzy1JXKSIwQTmJVdh3vqUFx8DCCdvdQwnHTNGTDoDrJemuceI+Ook8lvrGOoGknlumFLfgxMOQLJpv4YRvStrAYounbi2MkOGVOqclA6RZ4qWwGE/A7er5f79x4s9+/fC/2ed9uR/fPn+7AvuBiMNFI8GfBGLQEl3PVfj4n+xwh35jayBOryI3h0Bi1l1yGgY51Zs7Cueb3AUf6WdmjNiYlextGso4xjf+8H33lvSKIRz/QclmiOWQ6cvtJLFx2lEuuG0RqeBFcIkDJa6E5tue7hPkzVruupVgNTpF9MghhADgjQ3T6rkDIIRFBfQDK1hfIiAA9i1XqnfUoBOVQYhdgwKp0pU6OQe6IJD9gxECNwrK5c0My7UzizMHbIqkIBNPW6DgKzePIKe4hVTEa4wFVvINkapWnCNczEIGG+HI72hLynAsO0o/0oSIRwhEpEMZRDT/hM/7kSeNEdLfROGOYYejKSLqEXmGboNVETeMfYMrIEaWhsahzT0WSlcyOe3EO/1aisQiMyFe0oMzTZGFaGJp/rcvhxOgwkAx74UtfQRHsETX4K7yqgoTlvWaVOq4x820w7EsP4XONEAd0PjK5zdQwMoa5cgDn9VIBTxkOzXpcKd23CSbudhUltz16tMqHe4Ep2ZhFlnUOuMTqFO2UouIYotLLotvJuhgxui7gNZYaHcgulQZCroqc/uOA/jPQFd/T3zJl3HlsW0We5Ugns5Aefm4urQ3jRB0tNOHCu9k/2kj77QWtznA9jNdHJKLjlI7lGLulO7hf/9NFIOzwsH3wGTvrU4Ty6VU5D35StwSnVJrqZpHyGnSnQ4WjqoTPjJ8cVC1M86Pmx7/zet98DnHG6zmeKl7Bo03jOWo/x9hSJQiFamRBhKrECIKuqnjpWwQLIuotA1TIz40NoidQwHsIAIXA1WEGKcvR3ACXgGEnwK3zph2BoQQItrYQwo1Tqjicn8BQSYUZQwTxhXASmClCZyWcIE9zARoB5j1G21E5ZcIMT/nBEMESsgPMsOZuPyZ9EpEb7ZsUYZm+R0954MswRIYFlUyf0AxPPGjYiV+GiOFWutEUI4TaeBi18H6V1jBKp70ibqQdHB9pVsQMjeOtZcr9DDJ1VKCfxVtrls+F8+mAwUqX96gsc049z6qOdZiYSkJAOPZ7me+Cf/ElOw57AoGiTmcFFH2PUovjhFUiE133+KbCt60XAKxJgNPGPrAW08GmM9F6G7YaS2rKilTiMp2UMDKtGgSfBjZdxMone0N4T5aVAcZrkbJdBpNwqp9bWiHjRAv7No6BP/iaKI3/hZ3kT+sbI8OzkD1yukTXtTdQ09bpfbfASxWqTHomkyFV5FfwBxxA/fvwo7fg+kx5SFfsX9rv9B7m10RNtUMc5yxPCH3KV/tRDq0ZpucYgkmMzb/qzWJEDWWW7z7UJJiLzcqgmFeg9mSTf6KlHvkbSvLQIHJ0VTT/gNmTy+9i3v//N92rtTHkGePkMDBoj4BQ1mFZ9FgYKw483kkEUDKR4XUS0UQjCl0sFoEYgeOIfhZW0JJirggDU5+RBRuF5TH2PEmBcDAujExgkAMEEoS9yB+qkD4wShravSBlDJMRu1jztSXYFssIrepH76dCIAOYTjgSBoH4hoGmbASleOZtANSUaw+cBO9fVo+B9VJyBUzf9EGgLkaoUoUOFOOF6BSz2l0GZfM4kNGukNko7EQciMkC8zJQZuhTttqOceo0EQ6Opy7gwyowU/uHRGAvKg9bonyZqlGd9kOhQjyIWhnN4NN6V18+90LeOIDQiQIaPjK99gJ8cWl7/JLjGESWCgy/BRZ8qZNrQIw8IFvisuOJ3HUHkknMatCEpwrBo7MRy+fKltH9YYZ732HhuStTAKMYIpl7AK+9W5wh+wi7X40A70/YMk0iSPIEBPOTJEFzUU0NSep3oTGb5iRZkBuNamuENL0p/L5qzPIMBmAf5RCHo5tmuMUJpP5/6zI/KqboOQ9byjIGJjhnqo/+qf16CZvh84eKF7llEq9ehUemV8vhHNukgOpJDuxd6qFY/68LLynS+GfLrQxte4yOqedYX0qdyrvVJ/pRj+DU48AXe2tIY0ZRjLEun0CUtlWcjxwx5ynw7EYsLljXPWDq1YwlLsBCJgLB0LJGwlhLq1CHcckBIJzUk+T3eeLxnlSsdjcC6Nh7Q7zVaYBmFlfpu4irlnOCKeAQ3RBlBd05uREciARHNhN1rCE24OrceeIRwZ3e3ep/QEALPk3jQsDBUCIfo+df2CEO9bYZJtnugvJ0xCGyFCQOCKUNLSBkVHqGeLfc6HMn9wiKqyCflB7JjjKirYxj81jOcwOB7PT38wIUnX4GRl/F0Nno3n5TqQttQuTRvVJVzrUO5fBJKzRsWUSSJNn3V0LiRTzypUjqDz+AKNnWHP/qQtH9hi0fRSmkTnlOYabFKTPj0c+KkoXPwkS/LUBgchtEMhH4o1Zd0RdmRP96WsnknN/CQifEwuVCDm/L69TJ/vBV1inDQnMAPndFw5El+ah2OgHL0fCJDiWMOhZk5lWEK2Sf3EsfwJRP20FUeL9GCdxcZuNeZsMpD+qB0gccwPtDUwJFRdEUgPMdD9Q8fPS7Glbng7OFdW3igh6njNTJjHOgUmXYPHPQM35xW0qKV2aOuJA7MjeCrt6MLIhjGCCyIiWadUQwd0aZwkBXY5Zqy2qbzYGhggRE5OAtGsUO26O86oWDk0cjom9995z3jPZ3wJMI9DAQ8C4uRCOEdybOHK6CG8QCpIKVBEQPhKXL5NAYHnN+12oANgSFImBgqiVAMpkTrysN6/bQVWei9Cl+uz6ZEEcjUW/MIAaPwVRlCRN/VdzB0TQoGLyEt4WGkCJZn6kvkEFwbNYgENFENIZJgRDCnRCfPzHPNTFKsdNruZlAl9IyvCbA/zGcz0IQwuFcFyJ9raIGG+negsz4BQmADeekwtBi6MR4OcATUtsMwicTA7z/9yxdRJrRRn4CDgSHGK+fQK7QK7TucbZ9fGg40057o0LL5RobpC7+tMiaINV4vJjoxPHaghRkjMxWnt0QojsjKETBRAEohf7ExpIFBP2Zvagg3yVe4uVeZCq3B5Sh0VT4huHyeBw5tF0AOY2xDY5HjOCQwpt+0WznGs+DD+PcBO62lEfI4jir8jWKoS9Y8GU8ele/zZjnQpjNdlDlwkC/ySN7wCP76L2q5VoNpUiCf+i/fg0tzN6LwtGP/H7/piFcTP9vkOMEhQpGgJbOr8YW77xH1wl79aoSQNvKJxRZJ6o8xoTvkHb3MJImoutJWwRx0Cb/R44tHYTbDuP6lGMfQSCs/9CdH2t+Byz0wObWI951pSr/Hvvf7f++9WS8xBCvBA3mFM8xgrVxUmHfw6ToBY4wst/ebIRlgRkBm/O8bIRFhpf0Ao12zSie8+T+AjoJN6K2ua2tSmDKvCVFt1wtvmLh6AAZqZp+MxydElsGmVJDtmbKFI2070KUhfupTGEznfQ0T4CV8FPLDwVYHHjG3YFBbTVqGJuDR+svXppNFXFoe/KvcIon8oasxbRNfFChCQygpd3Mu6aueLSchb7IXH8KDNdQGNgWpd2Do0vUXtM3/aNYp13zWy+QanhAASsMxEOB8TV3GRaSwoc2G5sp+4X1DT50wHPrs8M9wp1sTTFsMrgYsqyectt7oArjgbLVnMKvgwoFS8ISjFGNsux6HrORa/tUgUwj0qMeLXDGIjDm5Y5xEEWjk86zXzaZ/xrUPMAZ2U/kMpaRlaZs6cEPzPmWtzfCgw/ZAin7j7ES5kSGGWJ4tvHCfEfGFEVdvjNwkbykjWEu3lK9chwfuzfBxIsgqfD7xz5AefM2H5Hr3tU09q2cNP4ipvX4uxagwuO6pO4s5h0/4w/jB18I3tHUYCou+DR3BAlI0FtnVcYbWHkasXIT/ZEQZssnguE6oOvxLPwwTOwD+GvN8746GaEDOcp/0hTSBm7GaWSWGTJ1j73z37fcIS5mcg6dbn2pkOBDEnLkMMGCEfCIGCu++WgB3FzCSZF0AFMJK5CF8qubACocaDAplG08qisIchFyZR9C0OcIgTzEKb90HxdCacBeiyqzeCtEoUnEiDAibfppUTH3EaT6A4kcQEJSxpCinIlQEgzBj0ERVYWq86YTeQCdk4CGcYyg6df2coFHGjF9DbetUZiYtRqzwMtbzYFy9lpAsdPFuXv2w/vVqgbN5Jg9Q+h5ygVvhGoT03xA4Vwg+YSNAEpD1UNoKPQiesbRu0NJwbRZmlRnFu/QK3VcDMPmE4S0DW0P2lFF5OjjnOtrCB4288tbLq2bhmugkChSYvqBfDMAMNd0f54RP7Rv6uTZRSYasoTtagJUM4WnEJHgOn2f9DcjHc5aeueAaGSVveG5IXScWNGfokS8pwyApSwmaMDcU3rTFyZErBoH8kBe8db/USmOdAcmpTZ/Ka498d7hHbqIbYC9/U9dBKUWcYAsFGzGQERGcIV6dXojxJPd3zp3r7o3H0hYZoJN4ECCLrxbbP5oGvmfP5bXGeVnHxCAwUmZoXDNcESzgrba6IVvKG+rpI9SBWnFu5JW2O6SFeelGpvEVniJC7aUMvY4hRhs0Eny4Jznu2rFjx5f/LwNOmr1uFtQ9AAAAAElFTkSuQmCC"/>
          <p:cNvSpPr>
            <a:spLocks noChangeAspect="1" noChangeArrowheads="1"/>
          </p:cNvSpPr>
          <p:nvPr/>
        </p:nvSpPr>
        <p:spPr bwMode="auto">
          <a:xfrm flipH="1">
            <a:off x="304801" y="1"/>
            <a:ext cx="8103220" cy="81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500"/>
          </a:p>
        </p:txBody>
      </p:sp>
      <p:sp>
        <p:nvSpPr>
          <p:cNvPr id="16" name="AutoShape 8" descr="data:image/png;base64,%20iVBORw0KGgoAAAANSUhEUgAAAYIAAAG6CAYAAAAF00FJAAAAAXNSR0IArs4c6QAAAARnQU1BAACxjwv8YQUAAAAJcEhZcwAADsMAAA7DAcdvqGQAAP+lSURBVHhe7P1nkyVJlqaJqdOIcA9OMiIyMiuzOGlSPT1sPyyAlRUBIMBf2NmFALOfgJ2/twNAsLuQmcEO7ekumpmVNDj3COfcA+9zjh4zNb1m91738Miq6u7X/VwzU3r0qOpRamoz/8//3yefpYyZmZn05s0bu5+fm01Hup+VWUq66lkuzA53MzM883Bol7m5uY7/AGYlSvvarn4GdXigdSe+jI3MV+HU+XaQjhKlXY2ZWdl17I96+QJD5qCRz5QgrL60Bt68gY/+MLELHDfe00LJQ6Dm5W34HJf+3yfGlYE+jMvjqSFZWChZHiHXJuw6jjfO45uj0bitvAt9dgD7sIt6RP05PPJ6wX1pzn2Ozvg5Mr+jMnI7peNoTJ7OEIfC9UreyPqQ+PJ9pLnMh9lsBogj0MoHtwOyk2S5Q6u1ZqOI+opsTEaH0kVKp9TgWBRVoNGvkQeAGI/yY4Q/ho1RkLbwEDIhHBlRauCxD+KjYCIHEGYwOQQEWFZsy9RjcTwKS3gRRh3e6HOQm8u3GwgIOahGn1nACj32hZvgKwg0BSE/1yhlMw2GwgmMU4LYBZWo8+hdouQh+BgX97fFV43TlsmkfHsnQL5Zxm+DstNTKqMhlPogdEQoM6ipV3EZIxr8o+BnpOwDfXmDfEOZ99Y3+Mi8BHCNn+PopK4e7PJuyrggMyschJnuRITT5ScQ7pA1NKc4R+Te77VOYj+Mp5avkYSMgRrP6Rz+ocPSnO9PH9Pkwt/j7/H3ODaoWiesXjSFdMAh7oPeFsHSsdmaQlvTSKk5MV31Ro2AXQvqNoPfHtQQtK0wraKTt/Qt6P1ydXY7rWG+51oOwwKYl1Sjz27IbaC05+KEma6V/RAmjQqM7G+0SNRhD8UVsi1l/K4xbXzvmp++0Uk9apiW13eBMu6SToK+/K/LYP38tmhKpXiO+8ZsCnR6olN1Nx0xKuBapifqk5lVwZXB13LwUUHoHS8zdT7gPnr4wBS+zAi2j+rGoI5zEuBlXiTOskkXjX7IPXxAGmc7vXvJx9gNrpzkKx3I36GufRS8GhXhT0Skr/CCUdAkSGat8EthcTtWWcrO3L+hQrfMR4b1NQo1zP8xQAZ1gf82DNYIjKVsFDwNgfSVVKMx69hxPxrupLhAqXBGC3vXrqZA+VzbgVrZRuUC4R4qzd8ViKOPx0Afj+8a08ZX8jxa7kYR+R8Uyi2e/5DQNAKkq4c3m7afk50I5cRzSTWinkS6/d6f475GKSPm1efmReJrdtYn2esyE2GV+qWUK/dBE2GLiW34XX9VXvcX3VFILvgklAP9QocyO5QhFGbYh/yjMTk6dBppXOTOKLMU1w7gO3iPxZkTQA27t8ROHmmfLI3JxrxyIAZoP2uUmVaiz5z7ocysn1tQ0Uj8KGGOL1s7af46To6HRsjueYjXaeF+u3Jp82GUQOm+vh9HgTq8cYgKfVqYJs5pUaerxjjeJ/kN+5Lfk+Tx25SNaTAuHV6PCxnYrT93RgIg3OGnsFPoRuPQJ2dLM/9j0j7CX4aJXMbjyigjiCDCmCTnvngMRWMQ/LRusWPEEeEOhFGArHAlXvBS8BcKvmwEJiH4afyUXngIA1NyLY9hVeefJJbvRpGj4Dc76vqdEvjNufgWqBuM0wJJCkL+QTz/Pf4ef48eUDm+7QrydurjBFACFee4Tgrjk6nYUlCh23Fv5MF36A8VNKv5FuTtX9HSCOW0ibdi4b5106CaJgoC5QggWvQSfWYg/Mf1OMAH3lqqeHNnY2HyiBwuWt0hRNj1fY1o7cueXdwP0UkRfieF17WfRjqTMdS7K+Pqe+5DbTf0PMT7uLBr4PY47v/QMCIDFTd6lk1Z7tR7oXA/q2SPoxJRxk+rvMzOMmWUHzKitx6jgEAZZ+iXUs9M5AuZ5JFBlFEP38nilXHFzhgwiphR4yFeTVZvGplZo2BRiafIgwqwapTdGP/NfXZUo2ckAFR6/WZKzLInF76gQ/0cvDk0OoTkoAk437hwW/MQ9LhK07rJnoTIrBqR6R5P674P4TYgH90/eS/Js7QgGZbxRKMXlEeOhibzqmHYECxcriLCivvj0GmiL39C2QWBIcX9NqjjibgCfc81Bcp7EPZHR4eDZeptUMf3bSPSV9M4DJUdK7bM/dtD4aq8f8co62sfsGchmvWC/g6E81oq/EDU5aDTAPzwCtW8hKc26tQAe0E1wtzWDUo38dAYtKiNxk0D9UGNlpSeig4i5WoKMpBDj0hModE6hVLsK3I9SrLM/DIDyay+DC0RfusCVD87MKNN9j856hDpiLQY6ucKSqml1RoFnnPaLf1m5lQXQKjGJPs/FEyjaPpQKqma3iU68szX047zXafhnaCqH5KSXakXndIXsst1ZGQNYQJ66+WEICbVAXiA2IVDeDFbwH1/vR9G+OmjBsV6AejYCa3748XdB4tqOOnjUfGFrkWMpSiDSyh2eJUojVQ78x0NR8YbjQAcb9sbxH/JzreHOsaSCzd/m1zogQUVMbax9KG0GXb19zgpVFVVyN+27P5tR1X+xyjjbwuTOkUxXVwr59PD+HrbIKs1a6T8totsGBKmWSkpzMemdqKDIchTMAWfmYzHMA8qkJNkxL0yQ20DPV3r+XiDYL1/zO0KmXEFD3kkM98o2EyRgeGmdhvP5SihdMN9XwsN3J3scWPunDDrmAdhlu1KyKqJt4yboKBoWWNkAN4cKSTeBWcEZKOgTPnZdjN5wG6jMLKL5j7sO+4KMtgkpROxnybVqBWp539Lgdq8tPt2IZk1gppL+wdejkhHyVMfj5NkUSPCKMOyfMx0mih5JS1BkxB8RPlp+SrLPvLxFI+OcMdjaPtoKYOoQzy6WfDgKOsX9+RXaWaIipdzpk2H++E5RgkgdEfJByjvR2DByz50lVRhKWP3W8TLj6wxZw0AKkdP3POCWPM+QA62IaISwamnKiMsjHiG9DNIhXtgsvI8tXzFuCE3K0kudA1CXn4vFrmZTfNz82l+ds5WyYPkT3G3hRI+SmVYo6wk08AZ6WbqNIiC45nVImQ1BMVmf9zVKP3VBZM0R7rr9Fslshtdw26ELy/wAZ7rOECYd6mrfI6DCGNalHGcJL7fJ/b29tLDhw90PZCsY3T77oB8fF3C6V3ibfIi6pjXFS+XFIkotzEN0wC32WzErkI99dCNKzBc/so60YduOF302YUeqXkI8yCgmmHXcfAwnCy0Jsw27FpGZeNa0jDIjEwnACx1OgkRzkB4TToywTsiUdfpyFoDHBjNlBumCEwJyQUx5IAytARaZOMTEMqozhxQZszbAA6cd3ucGmXjaoRZmPOXeS8pUDYIvRle2Af6woPGAvshmgAlw3NSbuO+pEkghg6pHBjl53eJTrw9NAJl/tGhymmRB8Hvu0DdQ38XcZ0kzLqOlQjFZnUxK6+RMjtFuSrRNw9NBnl9H+XHzUfNxqGsI7XbvsbkpDolZN2tm6PyIOutASh4Gan/FQiqSMZ4hEKqQXwjxj3uxkVE795I/zZKUEMAzSlVZVBY8Mxv3J0mJmX67xOIL0RYivJYmQiO5fiPB6TqDzVl8/Pz6fzysgq0n4L7bYDGIOjvcXycVkfw3WFMaf/DVWNTQmlTGhC/jQq80tC6UbA9dTJuKRdybyG52mMvouUe14s53YwXT/or88TTMYGy2xJlL4BklBT+wl05TVQS6PYMuMZ9iSHz46HL8/jwpnFX2k0K721B6ONoOrAW0/Zqli9cSvML89nu3eK0e/+nCeRxnMYwymzdo+0z60M5KrAylnPQ+Yi60w0neJzEZ+3Gws9UPoOhqSbMSwr3IEZd5WjAeW3dcG9PHX+Qm0+SUeGthQfQWBa3HYyWsyzQhjDip0LHTUUgIrNRgfLQ7hs7t6yFXzYGhfEIJmXqECKDhmACzxTwZy+Exl6OuuQd+14yW4A7lEl73312hD/MCLuPnxpWOOqVombIF6swjjK8SeGWICQb1pFmDPBX0gD64oNKu768DDcnRdmDjjIVKJ+PE4/xiYwFfq3evB2bU6NUInWaSjvoOIhw+mRUx9OH2k2Zl809ZYbpjTxFFAjlP00DMA6Rh8THNlA/kO30MybSU5aZUpfEqOOkHVDCjaC52DOyEXUl14+CrerBEaFEtuCkic8+TJD5DgdDMsQ+3JSBDSGCyxjdisIFR0au+Ep6W9QKf1wDMA4uMM+kvvQ6v/nhBLBw81/A4/Nnwi7lUfaKAtR/J/mj8LgnAnaqUAYRcUV8oDRrzLnm+475HwEsuQX/8cy1TGdfmt5YA8tdCG0m7R/sS85SvNnkODiJnxKTFP+Q+TiE+1KpTxPOZDeqGyiYnjJ7HJSj4aF8KuH1xTsZJ9Ul0/gbUvrT8OggDo+nLz5vBxRWbhCG0BsVhlPx4CCnghf3m6/jUNoPxqeQrXH2jq29MV5SgyL+P2Tw/kOd7tNBG1AZpIc/rXBw3MdQaR5hTRtmF0MxvAvU3EXc08YfCsqUVK2oxiqu6bC5uWVfzvpjwXHl94eKWrk2JbkngZNL+OlKI2YbTtrhHIfT5fT3CzUEatELKjN1mkbb3Y/2CNpK72alXWDS6GB86094xnH+c6O+eEaQeQ3qg9mp2DrpWbyUdIR5EQYKqOwhlYgh+JtD8QtFL6Idehn5uwcVMWjT1U9ZpafTUsl7eX9aIEYF3JDlR/Fcpp/YO1TbDxConwFxlyTLivgPf260trYm2TNNg4djwsJpeeB3HJ0U1ghyzfcNhVlhByZNA40D+RV1qK5L1PZ3BXqx/CkRDbWbVeDDUjhA8MV1OtD7L9NZIvKzzNdp0BdWCTrSNiXrN9m0i2NE1wFRQ/g3NvxHBlwL4KCPAuU9qJ8F9JAff61kRIELlOcM9RWViK8ZGh0TdYbUz2UL3pd5fZlqIpIRpi5EJVC89XgfizLskYpTBFa6KzFoDi+VrMKsaRzY+lj6Jf6Khz70xTnEx3FxnDAizpPEPaniTYZkpzB2d3fTAW+V5TWD4yB4OAn/x0Wp5Ov5/AaFedNYiEo/QdMi0tiRNmYDymwElUKI6VDCDRoHrCFb0+KqeCf5Ad9GnoyiKM+qp6ZPqMPcyyz0n5GMg44DKweTPHXs1SHU77HiCaGHnJsOpodDujhjzkpRFEwvbKTVXi+QI0zxVJKDA5ho4V0QcObUyTRzkP3pGuaNvTBcEBB+t+RFYYuGwipCsnf8sDVqe89ZaJkQRHNfoeTnWID3HHWWrYHworBAYOg+Rgs+X4cBYRaBAdyWdAzAS9Bx0Oe+NoPLISoxFHfwNRQXpkPUQk+UM10PD1R+KTJRnsdQH79lWRyxFz8dM5W9oXRNBXgsqAw7nqdF2SiUVKPhV/JiD7lMjGw/Oad+2qlqKptGKqcKwoh7mVme6KExJ4oorwVNloq78PrsV/1mIlBQ8uf1fhIifUOdyBEgg55ge/3KLERmF/kzV9mpp0OP2GezPliUJWGYr5ZEeebP8qcg3/Pvbjp242AB1sCPKDNqeao/k7orc7IbZM9d94OQVysc/cCjwrMeWmTwcTAmYgNNAPz2JdhBCBAsxn1fqFMVnArKmrHhnSTMBm/j9+8UQk5v0sHBgY+s3gLTKJy/PShKb1QjGoO6uureXfaU6XAbNIX4qhCE0tPbyb/uPJ4mgjOXxemjTbnSUIuB55JOjC733uwr62y4g0G+AhoF7xV4A+HkhSAKAlNHnKnRostd6bZtZI4D5uDaLZagDNOBKh6Vilzlv/yMv6KAtHzJPN/3FaBuXK37LmEe9u19CXr/fbuKgDXCJcVUEflRBxhhNOY1dQF/JUZ5H6VpMY370k3cl2bR0+tVvgPyahH5RVgiddF2dnc1KmBqyG3GoeYnaJCfd4yoZ4DefP18GqjT1X3mnrTPJl4yLcurTeU000eThRteI/wRmeYgXOZ+3w/8FP4y6vDKXUKEOTWabv0wrB6OQbAR0ZbJPBHkv87vkSCHIsE87Prc9Mgm4urE2FFITUEkQKZbuuFEPFFgeL0fcj84xIMPn51k/kaKPc+htOZdmgZzc3NGxpeCK0kcROwNotCUcXCNKaa6EajdDcHdcefy6UP4j6mgEjFF1GcHOvkhKiPxZ2VfSWRnCMLyrT/cUeDO3UbaawrEfSnTQOm+NO9D7bamSMEQjWIm7e3up0OVQVekin9MOEMwf/laUo1Q0qeNtt51QZpqBXESdBSyUD8HpGpt0hVKh2/sOqv4oXGgwbB9+0W4IzLMVhi5+ah8G0fvClZH+tMibq2bYd8blpMD8Whrpnq2nBlgzdOTH2oMWjga6zJsZCiamZM8+ShCiWzXoUB5H4gIQj9UNOvz6fJbxWOKhmtDRUBxL7DQgFNXaNmwsB+FIrLI82NmpAmev0Jok4Z65j7/gcGCXZn3hRtm0TjEc58iKFFb8wyVynJSGNOgbBSocNa2FoQIwj6Lo8BJ4scP1KaD50hLiLQ/feF3WrRuLVzCC+pFt8Di6ujw0BqCPjQ8jg2zBS5q6sNouv/4QDnt1I+cJBoD/9VV9nwsBpoWQ6PgwLDspotjqK5PhOmwSuEJzo/KiX69Ovm9OS9Qsj1V9heOGnWXiaRaHJkaWJ54GrmavcJxM3fSh7DvuumE3IssDXz1h04P28nhDKEsIa9ctVKdLByijfi4j2dR4bcON9ApQMZQpikwrvD0pWU6TBn5qaNMfFCJLFPDcLqnc1eGH9cht2VYkyjQvY/YIqZhRDh0RNgBwYRlm4dRuQPThNkpXwXCr9GAm79VoHeIaLOWcA2T79ubUdARyRhpZICsjys+5B30bcCaAKJSURqT0neO6KBbugeSbtmSyTEq70nI0bBLKHK7i3KoSnhGasqML7Pjnqs5UY9MIswNRI0yLIuaqSKh8W9THJ6IMtNL5Tyulx5+Sr8lygJZzyuG+9p/GV9NJXiUaX5yYFZWBPzwvkH4p8fUTK3puY+GYL3+HnR2IEWXw7K5h8y+a8ZkQGsX5Dy3z54WH012/TvJPKaqGj9DVPpzilHqEJwXkMOQezZQYO7Tk61sDg544fB4c/+l/xKYlzQO5B0uhui4aOvN9DjuVFLIyPS/7Uo5zFc4Jn6nObkxkuxtykjGJZXoGxWYDAr51aKsZXuokR71MGic7COPm7T0xB8oZRph8qsY7LmxztHhhODKIMcE32IsD34dcUL8smOff5yqa7MAMgs/wPjJdd7qPXVHZMdTwD+UzYwqRHhWUkJB1xWwVDbYIyDIPryAmSkNMGeBtQzCSISbhWrk8XB+O1cQV+D3YsnWEryYBaIQHGdhaJK9zWWKpik000Hpzn+OSHc/H0PKvmwgjoNmWqhEhD/AQw1yeBTw4jQVW8QVDrkfR1MgZBhyJJ+4a8y5L2Q9Y0nwey8uVCB/ngZWFriOoxPkz0lQ1o/TwnF5N3lk8tQLhSwbJTQG08RZ5lHcjzxLHFIDHbsajduxblyurZtM5rxIJ9At7EcScF7SIHocRbsKSfvkuq5n7NyF/Rqy355gGmDmjYXTuDSDCCcoMFt7jOfGrFAuoSS4cudPDpyHH5xbjyj7bZVTJJJn4vDeWjyPQEYdXjLK3gEo7cv7ocLXFmpHNAhDKOOaDh42rJSsR7x1/EOgXbbGV6xFI9w8D7PbkXsreyEYCoKH2izcGeAxk3USqufSfeOnQJiNS2vpty+MCnVZCCiltmPIzhviWT/WI1bPiKxrojG+IfPWwO0rwymBv5pOEydtDMb5O0457AL3JkjddineQ3BqUXdqxsVY1u2gRp52YcRoTx03gePI3p3yU1AOKnisgxsfvCxxgJsRUohcx6Y+oyyjfTQJxkPXYY+RIXTKGHXi6PjVAwtybsjPaMisG0TGlDrIhjcGBOFuPNOGKw8sTsJxMn4anKxylJD/aTJ7SkTqXFLt87FwYhmRjiCHjRqhwFDYx43zGO5781xF5cAWixmvCuKREaWNqq0gRjoo8n3F/pj8/h1FUzWKItDAxPsu5RiRHlk+vz1aXilSRpgdt+yWwGtQU+aC77iOQSfq7LcT5ruBGuta8bWVxBR0fmx6mJjZNZR0y2G7XgCZkY0MGsrzt36+RQ5L7rrX8C/yIAxuJ79F6w/iOexLhFltPoQYGcR0UY0y7tre5Jj//NkuhqHoh3gLeZ0UnTlDoTMqmIQyXu6DMoznIrxO2NntSHzZrI8CzX2OqxNCT17UwDvvihwe+XsE5AcjzoP9vQjSIMlm0h98ZYoYIz9KuzD7YwL1ZwhvkzYr55kC7TNXKYwJ00Sg9B/AjG3hMTrv8Gedj1BGJ+M90Pp1//YscUHUu7JsBps4Ny/lQ2lo99y06QqrBgTGf0/agbmv/YyAeMZRdiaUxkNgVdCoX5goQj7wIcEftvOrEPtZUTAmLEnuMKjhYE5+4/2BbJQRQnZhEYaYNKGbdRNHkKVZQ3v/SLyvG5ifMrVCMwLRtVbWQTUs/DEop4rKexDh5VRY8eTj+HDW0ihG0jcJkg2j7tjHHaNwnlmUY3oIucdUURBmUBRmUN4rAU7wUZpnNGa13OTe0hz5n93VYUQDNITSPsJpzEK2zchDCYr7RhlA5DPxutms8n3mSCOCfSl/ky1leC49efo8vXr5Or2RzJCMk+7LMC1cyOF5Qxwtps6zjKHKHiCkaahE2UmahKGF4r40hJnFme/LusOLnXFf+g+zQDzbGUJzcqdCyh8hMz0U9vov0Ccn1gJV5ucKPySHxWuFSVnBDMBPUAPLU9cXrd5wPWK6pIlzxjoQVioUPmTWuSyWQXZA3GUi5LCpm3GjsJzn9pl0wZp1Q3Q1wnumYItLEBad5ykxyHsP4MfYa5ipBToBVGDbQhrP+Ros94VV9nT7er4tD1x5dmqY7EDsd8wsOaeKaAS41g0ChWFc5lRlxdBWhpb6YBUn3wdouRtEgIVSnYRaYQeGzEEo6nFuQO2ufA6zaWB5H2kD3Jbe62eADOUHBbTPoXMZOFteOp/OnDmju1pO08vN4ZG25XM8jM0p3P1tRlm0o56HTLAbKvtuB7V1jku4Vw7Y9SQg+qFsiXBL67fKwv7kjUfp55hxtyPdbHAMuJR7pDPU6xhXsWEDdk6C/jAjPJLnoRvixq6tcqawlMp62kr7djhJbk+JuqIUj5E7J4q9J797cULZTVL8Y+1Hyhf3454dyIO839vbyzJReRH/l69cTcvnl9U7o1xgk+lEgjsG3nm5Oz10FHIo24L/aUYgo3A5e3XsCjtC9qj65BR5VaLoiL2VaPE8EEAkc0L5/bZwbC7egm1fgg/KiELQFgYywDMBs6AS5bAVq6G94NjVI4F45q1QlICRWXMld/zahG1DvNg9oHg09DuytSPPyXqKqOS3j/c+4H9kBNADvk0wWmiJJ98UwCxewpuWj0AprwZMd/RQ337uQMi3RpjVVxuGx1C58FtO75wGyrBJa/kM6ueOgLlXeikDNAQuYwSgof8h6wTtKKED8i6oF225J6wSZR725SOuzYfs4r6kd4moK2+L3nQNyqoLd5dHvBJh7Bya1r/L3f1TD7mW98dBvyw8bRZST3iR9KmikiP0gPGHB4gASvn1yHIalEEZFVNcNs2V55j8nmkwXY8BlRRJWnzn5xaZ4b5CMISyknLkRLteIAZhviASNg0Ij0Vlu294icZAdvldBO6dFPfhrDcm2X1fgzAOdQEL/2UYJZq4PS8MUQ5A2RiGWZ3+JoyCQJ/iL82iYsUVcA/hrrfhEErFPg1GFPC3gDJNdfzxbNT8eR4tLCyk+bl53cud3BLKzFyERR5iGlSjqgrIL6jX/fSIPD1NhLLvJezHUB+Mx8xn6dYa5cpsEspyDCIHmjKbTXDidW44ZMKJehlhlg3DCFCKclbKYxT9cZUg6L7gO5jG0cRAujDeufIgr3HfmFXwtOaHCl4SusCspMBsVKWA3RehlxlqnPWgdMOdF0bC4L5LHkZQF6HEuijdKVSzd+K+k9lm7D0JilsgFHmp2PtoWni8LZ+kNbgaAi7qMkEQRTAN6vBrlIpyHEpZ9in/UsGCcc91vmCHWZjH/TRUo+atfsbPUOMV4Vke6H5/f99lp+w0G8wO9nXTVfQd+XLPY9AIhuTdOq7zrO95LLCvCWP7PR0M8dAx73FTpmViOgr0KmqBhgCb2rbrfHx9LEfrLU8E4ObBc8mv35f8T5+WqWFRnCzc8OZ8+/1polT8gWiUu7VjIuqsG0VUWLIxZFImqn3G3eTwHO3Iokad2YbmqIrjJa8MJwoa17LQ9QJvkKIc5dPTWbN4WigVayjacQ2F9aQrhX9cvK3/t0FfgxADWxqB7Z1t3cEfMpc8NELc3dsTz+bEgTVpQHaN/NyPE5cynuOVo2kQMRUx/tFgSMEHur11XXnO+WZl0/69MTCxj0EZVzfcCjYsf/t8KstXUzS+RZC8cU3gUPL7EEq+Bua1XSM5qQdLec6eDrrKthW2m7fuayVTyhHvTh6WE8+tkg+lViq3CNMJE6/gUAmmikpyN61I6x5/KPiS3gZeQMVbFodi95sMRA/LJQ0hCnwrp67jUPh9aIbf+RruynwB9fMQyrjiPp6JA4rnaVGGAzGdV4bRx1uYlXZ+6/nGusDe3oE1BPbdYoyV5/sHB2lvd09mlAmZSVmUYfXF5UqlNo/yUZt3n8u8qpVWX14OAVfmNvuZ1h8g1nFUI8qbfoxKt300LSbxTJzoXcpQlHdPOZi+PrZ1q5gdKDAsv5zujLqTUVh17scCdzgOMrNpPQti085vwovuuXDPNUKpgz8JYnTAFRov7Up4rTDx1nqN9wYCVsGUIUQQf6wbQNQ7CPdUfs8kf/arh1EqipK88hIHrtyx+41C4AXB4mfKx8yxzwFnlFNCNU2LOkyAUYRg+mQMBfBTUrug7M+BvnRMg5BdeT8tgb44w+4kqMOL5zLO8r0IZFU+Q44sRHk5kMKnA8B7BCY/CplARd/b37N73yQ+HaKRMFJDJSadEet1Fvf23KWhjRKByMeSpsHb+vk20YmvJ+roqJA/KOC3UWrDIOKaSuTyVhhHuekDPJbUC/mfKcg++AaprNp7BsPB9yLEGPEZuwVNC3TxOFBy3wqe4QQDp9x7hC5QXjRLRhK5UahqqJOQ4n58oSXzTN5ZGK1bj7NLVpHNjYhLYRdU/zl3b4coJxHLcVGLYKxIvgVE7z8q8GmgL7yhAhnJj2sUbO8QeANOPrND6OjA848toxwzsb213crPrDxOU0BVL3As5Nfjm4CevBpfpv9ugxywBsFuzChjCplZoztOjRFGHU5tpvsJ5fo45SSSMb2P04Nr2ZbCbBKoCvY3CApwkD0OBdpO8QTsnppjxL2ZGjU9P11Mqct/9AixCqphuj6HYUq+IczDH2FwIwOitufy2qUcXEMMCqYdGYQ8mjgb5KFuUDY7CTyINuzRuFqEDEO+JfrMpkE5fC4R8Ry3cajDi2cLZygsz/j22iQlbvxqDYK58XDYNLS1udPIS5Kz6ySUjURc3e8E/xZPjkv3ZV6V99NinOuThPdtoI8nz5MBZCvyf6wumgJ13DzW7IRZad4Xa53/UyHK8LiyPA7ZS8lb3FuQfvvWGFwjmApZepzp4oVQ2Sbu2nk5gouhMa91+3xsWQhiCsemblQCDt9oOA/ZvW+FP5J/vBjpx6dKmugbhCIKQky+v1Z2CuhIQxH0eey5Le9LKl9Fb0io1w3axiHGOY6+ConL0qy9V5y6rZxPhfDXksdbxz0tokceirx8DrNAKec++/I57EsKlPdtvnlauLfpQ4k93oWA4i19Ckdc5yhrPFsWzerWx53zswsKx+85mIxKbN8xNqgMKEAI1GWzD7USsOd6UTKnoblaGrlvwy4bv748CzMn8Yd9ptLOQVij4fVRHzDto8BQGH4/HO5J0MShfLBmwIKO9HkaGzcZnY6EPKjE2G24cX1U+mnrnBu1YfNrc/KUJRHTOEXoTf5PKicN5ByV0kemFqESUbhFnN4qTpU+4godE4SZ8xDB1EGBWAgOCrNAfd/SW6LMoHHoq3SeYY64jwZiKFjii8bBKVsIoVhKBQMsbj0bWSMGFWb27GTuZUZjwEdkyo9iAL9HmN5YlIjwSpTPffZviwguwh4XR+2mlBEKekh+06JW+sdBPUoAY/kojWeUT/uHinsuzS/M+/sn+ndeZtLODh+1Lz0MhDkBKIW+cmwo+bR7jzvQlydlXkyGuyn9TO/3NNGfvy0/RYUsUDeoZb6S996hlP9s1ocyrXV5eRs59OanMGQe6Cmyp4Y4K4qrr8GGfurydFwWFEovHb8hIPUQgp9K+NO46QLWWpDU8ckNVqJhqNkiP/2tZcKu+eHZycMp4i7ZOAVEZQm0MTu9Deo0T4O3qTwl3qbRmKbxmGQPaLDn5xasISBdlnV5RLe7s5MO7F2CbxNRbt8FCVZo8v1b4O1DqPF2IZ5OiZwACkdJoIn49CVyMsAH5Zcr4wQ1Bifst6PoJ+FkIVeoFRyIFgzjjvKTVh7qVTVKWFYw736dcO5eXDAtedxtHPGMeymEbBfP1hiE0yyg1n+4hW+eh8XTThONog3PMfTsMRYkhVfSaFq7FEEWQY9F9LyCQMgIOg2cRjiUjanDoSzJKX48Rdx382Z/b69zGN1poK/8doC1Oenm2UQyf3EtqFAKTsDvm/KUaRL6QxFMkJP91/GVcdY99RIxKqjztgnHn+x3CL1xQk28ff5bM9M91R9olGXF/qR8HknueOcTkSeHPBgFztWDtFRmKqDHMSKfGsdvCMgAiNgrDsrMaeFR1JkHLFMyBWJIhDImc2Lb6aH8QjhtiTBR2m3Fj2fiiumjiBuyIzDYt26EGX6cP/0audsc7ptY62B41oYDjg5Zd/Bpo5KmRR3e2yCygqCclPYmLf1xlJX2bXiIHntUcK5BQyjd9Lkr+RkXjtsQxlHa3d9Nm5ubaW93VzzJxvIC3sgn5lm5Jy/bdAfKsliWxxKleclTY95TJ5SQY1HJQ4eaLawiYHFxw3M2yyjzvC9fJ+c79tRDb3wmhTcelTwKRFjkktFA2PAbPE9bzyJsZBeIe9ag4tjp8vhpI+qMuTop5Ju4g74l1MWuRHctYJTMDcnmT6I2g+OizKRhSNI5/LJARWaByCRTwLnw29fQMkIxsyhIZjnJnEVpyBaYaUF9CGX3meq4aRxoEIgy4sIN7DhPuPP4gih4FlZeTG4bBsVlddTDHoehwhvyizAaIrpMnt6uWWcEIf6PSEN+tnuxYxXMwoa64ZdxHgel8q4bgRq1Oc9D00HGh/7pOU4sU4U1bslDGvh9lRlb1yEsFTtK3sL8fHpz4Pnued0FZtFbtbi5j/grPmby9zh6p6uM/9HwS0R5G6IawRdo7CMOiw/7ikfx1spP4VoZdj8mqx4eR8wsbMwIBylOBw8Hv1zklyuo5BXxmTPd+yNuuu4CfTyX8Ln0Ko4sLyW/I9tS1qU5iPyv5c4zLNRsxDNRw2MTHAbBT+mxDCDclG4HMORkXHB97vvgDcK3BriazFmdMRTiPrhabNE2GdPFA8g4FoSJso4XIORWeVOavFJ1wCP+R72fCgh2mqAnubFw9FNSiboS/b7Rq2gHQDE+ODxQA3CQDvb3Pc9IX84qLtiD6UvHCUAZ6ilH7xbvNEUFIp5p4uq6o271KXJMJin4dwJFaRt1dNtcC5qEspH42wBSM9gQKOs61yGQkWVmjs/Y8QLsVcZWiCrlC3Aq8+gpu0E/nKXRbHbe/UoP0uJCh5hZdiREmtx9y4/1tELbWM/MgSLqo9Iu7kGEW8PMgt4WPaLvi/NtEb39PkU+ZB7o9mRb9PqpWKdBJ/8OD9jphdJnhOh2NA4QXaQYCg+hKYM9sjEFUJh7efFnu+damJd0UtR+m2f4QC4kpwq+rzyFXAfL2RCwM3v8B01AURca9MiBJzcZH+Y05dTq4hTuQKTCtibHVV5t1yZVso9XPZu4M6uNWIYwDS9lIPnKbxj3UY3MziCC53FEIGNHBBJHc4371vcwyJDIlPK+D2E/5MbscsZE5pQNgxcAf3a13BKug/Dq5FNI5ZSFx4+dNwhMMUCBxt7WFDy+9jwjp9bdZAJ1wwCVbpjeCLclwn465FweIIKJoKYPs4uQ4zgFPy0sDJXIuhJOguWJ8gNFja62HWLkuu5hb39/z75TgBFTgn2h98YJPyeUS42y/ALmqcfROPTyatMwIgNXAhHFERh5StPI7CcjeDZCpg3JbhyV/kT2hvdcN1HB6nFHovFuT5wPNs4/5cEpG2REh4Sye5JyS5rGwhKHzHWtqQ/HKmO4lZCDogXLRHKoA0Nkya38QLLzP2WZ/YG4lsBNL0jEQEL6lctAOEIouT4KTMqEUNSmrJUOqESYxfpBEbSUMeaeHKNckE2x5HgVbPaDW5R5NpehvaDmlmNRp6lENApR4MNtSePMx2FcOXQ6Xnh9iMY0GgjCifvSvEZZIam8pbs+P13+Zu2sIZQUbvcOfI3AZKhCjjx3d3fJsWMrnhpRDmx0kFHenxRR1oLgv6QawUcXqqXMlXOLH4j0clvUhDK4Xnngvu0HnQJGyxOxEnVf/FH+aj/j0LdGEMA8GoVpELGGn9rfOLbM5QAfAL+uN04IBe1pdfIIj4N+5qu28tsGqSjp5Ajl34e2CrRwl27Ob1+ho671VcKA+fPbFmbY9raDGsfQKaT3XaBhD95UmP3++JimEg/KlYyZop4c0ZMxuBwPpPy5pUGJ3n+AqLa2tt2sFPvblP4xlX0aNFFHejO/Q6GOyKuXd9xU7hoziF5kEVkHxPx2aRqCxVY1XE1MMm5j7eNrWkSh6YZWk8lNFFIoxd+4yRhsWPJ1BFiIqDnupg4xIAaGrI6FHGGFCPo4wVtxUrW1hxpqC00Y/OHG3FEgSzKHo8zUCMXg3lCUkYiaurD4c/hNGD29oehJlYjGAaIx6DYIcj8jEwib3IiEEmvJjDuwuGR+JL6oWs6XU4wyCK5DOc2W7nxqZcQRoOcaiJFBSYHSX30PhgowsOgbEj8lSf5G1tPg3v/GIXryvb1WmfXxgtvgdQSYD4TVAcGKbNpBcfBm8dzCXFpYXEj7e7w8plGFVXF3uruzq0DiSTlOye/hDXTKUeWm7B3GfV3uxnUeGog1O+ki0iuibaM/z5X01hTh4s13wOJQF+7xJDK3GOZnc23XuLdIO+FSv2XhRMEw4F4mVW8YwEfDS77vkGTbIYVVPrtMPZ1iIMec+dO1LDPwVyNGyw0irfJmfkW2c063kB1bInt/xlz2CoKk5tpv90b6syCLdEf+2q9Fw52bAaI0E25E2BuRNksfhANZKxIoIoznhnBXIAfZkH4jdI8PH/IXBP/FI1F24YGMwLaPBmCjfDaMhFRhIODTRBSGTgFBGRdExvUV2kDZKAAqHL8BE1rhBopvG7TbTVuyeLkW9zkk88u1pMatkfNwXJSNAWjjbFHGc1J4+rO8J+RvyKME/oIAjUVNZV6CvnBK4B5/IMLAuYtyxt4cXlyYT+fPn7cTSN9wbozZMf8ZU0cefllOlNJ816KxtwhG7S2/i+nCPkRaIl01+W61bl5xxawPGJs7/Vdq8FjoC74x6rGMNJa8B8+2QK/rCLIfk1OmDrJ/YFnaNA4tC1E+6nLSh8at/Qp6tvIik6A+jNMXwNJZ8G6u84+XYYuqB25Y8t4rJwHj2irC7Q87Y6zlGPSzMVymlMx8h1/3XZr9vmGZVEhwpLD1oJlXE7xQc+WdA5lBJo6S3A+I+Jzcf1nIUUiYl+7MvLlvyc1apR5uaupDOToYN0p4W1h4ulqO62baMENJl9SHcXZ9CLcdP/kWBc/bw3yYhkV23iI+aOQ7Y8dO+ChB/q3yQ1np6t+uFfrKU5nf0yDCjbypZdgn0z53gGSjWLzcRnjY8DPq3tOoshtdw3i2K1Qhx9mXxjodgbgN85LkST1cxZSJ5yCzH4HzVyrPRsGXeT4Fmni5z2QHy8lsVnFDcyoeUDQU4ad5lp1RhFWSAiRMytIsx9u6ihiLSWloRNKJiOdpzAqaiH43UyThDwkkIqgLK4BFAZ5UYVWd8l2gkXBBLaKX3GTYqaAvzoIsLn5ONdLpQXrj5g8Y7BjiS2SsE+zt7drCcPkyIpWQdQNXUNnwjxgq6ZYOm5Z0owpRhkCp/Evz00FvaDBVy5lno3Fl6fR5q6nhAzZESKeUEHuqrNGozEtyN9iHSRc5aKMBJ9Oh9Bv3pdnboAqDtL4dQjueiobsT2W0pmVUmLXmHnc0BkbFPYiefQlX7m2JxaW7blHaByxsOczRqmznXprFJ3NR8FbzKJN8FWIkMkC8tRzxtP4d9aggrs6bu4372u+0wJv5z88l6h59/XxcTMNj9EwDxAYxRbG1tSUZHJjC397e9hfLxLnxf3hkDQT2liihJ1sbRJmJa6CeSojnmi9wYllYosb4zVYmL/HHtGU7GcxPwQtuwmoQ4x2UaavLtF0GeKXUmOyDmr8WMVjxKMZzGShHwQGTBVf7nQ6UDSjQlF/yVNWvRti3bkQCUfudgxAtnTL0K3P5mbfSYQbBBRn6EmGWQdPDBgn5fhRdm06SI5uGpoAsYdlNL5BKzpQ+kGFRiECnoDT+sIctrih7TpNkPjjMg3w/dIQZFOA+wjQFrZpfUgmeo2BALC45vO0n7pkZjy/Igja+7WIU6wggXxo4D86Hnuze30VwfmI9IniLa7v3G7M20NhHDYYqR+n+xCDtkjeiLcMjnZFWqxwZpfk0CL9l3gWaiifUYfKMERJgBPB6ddVGAXydbHN7S3lxaHaAhoIP2B/kL5eVir6Mo0Yoesu77KdEmPX5L/kty+dgvhDEvNyw3557xW0KJBOcl+dtAXMmcv50PfRyaWUnx0EjyCcTA+Sl+4zA9W/+R9MYaQieIUsDZgVPXKHgtS8vAyEHi564LQrcD/up5UV5DwIR33AILSJP63zHvMxvwPOc8gMK+3ADuKNm8u5EB4QbPFsi/dbg81MNvZG2LqlJRMGbIQuLxecyCPskJtdMID6T2fCQYXLM7mp/UVc6EEv57ltAxWwLBEHB9sw+CZoCUmReoFwvALUCdhm05BUB+5as1Md9D6LygFEeLICOm/aZxsGvDYiLS3bfp/zLClLbh7+gaWFc6scbYg+nBgojaJxiPU3AhqqlKaA5NYikl7UCpTzNz86p8s6ZHWVgnrOGZM/6ARWsr1L3oVaMYJKfcRiSO8ZGis9fWpyCzF8r9wZ5q0ypzOwON/ijTNm9/uWmL40gwiSOEi0P5b2//IiZufEYG0Q9BLgj7NZvG85pwcMaDo9qX5O7d5qmbDjkXvIrXXLvu4W4FpTt7Bd5BE2DUja6bWWneCjPJfFXPJcozWsyEfw9JNyqQqBEMAkaRFffdlDqcSsAU6K/UnSzqt/Nu8G3F9P0UNltJDI3N5/vHDQCsxpJNpVGeXtgawinexT124Hy0JYJZEx5YaqHNhwii4NGgPmJcoYxr3k/RZRls6ecd5P6DuL/PSInpJPq32PieqQ/FWj7On8grt8KqNEFoqULOg5Kf9P23PpGBQGegmj3owA3pB+uwO4z2TMVWg8epPNinTGocYvjkhy00IGSpzpf6l5/TBeV00alTDw+R5/ZMHCHn/ykm3fV849wy7BLs+gBz+keJ6TSenC6Rz5sFQ0wdH6zf2BTRwf7h+ngcL+S4GT09Zgnla2S90BXztg72bSn7rDuODG07rrk4bkfz8OQCxSA9+A/7ilONAVGElUvFWWxRFsua366hG8GkA3pmQyKZwc3zcPUqMs36Mp2MsqecFDXnCdLxQA5rGriVkbR6y/tQRlHG3aB2oDnPrNA7f+U0EozQ6zmu28ffRkaBX0alAIvK3BbCZzMLCvYuEblHmoYmspTUAD2gsC4Cgm6fOg+k6O9D/PyfYbGL//ZvnXXnRqqqQyzRJ9ZP1BcyGg0jaeNCH8oHvhlfhqelBmW54dvWAymAZhJB0eu9A+U7q3tHWsEWD+IbIuG5aSwxifTcRHRmtztbzxG88cDwCwXo479kMyOizJM5BsY5cdh/FhZ475L3xZ8yhdeR/nFuExHidqc56AaZf0dReuvz28vcBc0hMb+BOFPgZGGYAREWP11ADM1jUFdgMpERcLK+0mY1l2JVgln5VhkKmZBFKryGSohEyP/E8QKyfPvIsBX24MtK6b3HihMxG0mlg6cOLVuW4Q91y61Xa82O8seU4loFNp53b64HPFmpAIuaBShVE+iWGuFVcsqUJv7ERPIVxfkcKT4F+bT7Pxs2j/cszeJ/W1pOZhRAyHWOJWU9Hbe6M04rkIvxa6Ej/Soa1lE/gKTe/PXReRJSW2e+bOD8EkfspE/u8ptDtX8VSRDy0/SbzLAYx/xj/tAlqOPirNMxxBJD149HL+W8+XHQZ8+QB6Bxt4Cp966mX6Nuv7h53ho/TsdWX4HKW0yNpKtUTx3CHci2Q9hGtn0h11Qdndc9GuLvyMYbtWPh7ZIekYY6ccrQnsfMHu/LaBcHIvSR3ZrCo0bshGaFMbpoEjK7w2wgLI92OUlMglCBqSeCstbxrxAdiSZeBarwurGFosDpgj99q1RiX0a8eBmyB07ntpRYLwtIGWen1sF64iwUDNlmKUb0BSXQOuxSzWUvn7r0xLgaaIvAacMGgURip32qJZLPPfRaaAv3KCTwvcF9iEndiLKwnYMDdFtpVtgFgW9z75GXSmmxds0AvXIAFhPTEEaK5mnLsmNfozktoweXuo0jPov7Xm2X3/K/JRuyx5ToGvW9gEi7PA7Ce6kddf0OI+J2s9xRxUzczP2Yfr9PfX+UfQHB+lIjQDbSHnL2BQncairZN8kwG6A17I8vM20TyDiCJmWco2yH+W7dGN5BMtjCDdQGW5cza/fGcJNkG8/PWZ+HcMpaHjJ4LFD2fw0UccJptEfo8BPkKORH/W0U3Exz/enAUUJyzV9G3BtUMbWF3tpFvclBcr7U0Bf5v6hoJwuCkVsCl5EZYP1MAcUSt8REnatAoXiqGtTaLovKcz9O8vERxiE7VeevaeIEvH3DviU5jhEoxDXUtYevkg8DxHTXzWOo2CmdTcENRlS7G/Srnr+u7v76kVrFHCwZ+8Q7O3vpvVXr9PezgGLBFk+R2lnd6/xfRKUSsCG8QXFdAvEMyhlCiQ2QyPfyj7yAk1pR5oX5HnKPe+1eBiMcFoinbKXHcGUQVfRNCj5qKmD063WJ8Y0in0wDVPBw28b6TY+q38K08ota02iGQ3WeI8Aavb1Q8eQF26pqRaGXWfSfEGEGXGEm3eBNlw4KlLQCmMyTtvtZDew7RUcTB33W/TwJsEVslPgjfi0ykmBKgpm8O0FtrWKglaagTBv7HPD0BZ4J39u+fA3k4PC7ShQQNA4NzUsRv30uYfHGnUa+jDOrgbO5vS3sbGZNje3bGvo7CxVJdnbxZhD29t7aW5uwRpQziMi9KFiEKOARr6iPpT2Q+4Y2UQ5Lssz1zKJyG9U/uPKKe7ybUb4c78OPVlaFSH/TfwA89LtOJT+3GcfKPM1laj8VbwGynRMyx84jttJ6KY30IZPVEEBy2tdXc5uNj3ck4+Gs1GBGCUHGX8nimc83lUD844RBe30CsBpQ9VVvzQCDjiuuT2t8jsYDuZBY5VLF9NWrEjTdK5PGYqUnu/q69W0s8ObxL5Iubgwp8aEIye207PHT9MrjQyWzpwzBc820nEYUurfHpQART+V+HET5D8dYFLmj3VGGsoobsdiNPiMUB9cayoxbUR/CAiJHQ9+mKFSeoKkHtcL0sVPH50UdY416G2Vc4tUEqjdlnZ96A27B3U8gRkbe7drCCPx9zWtAxhX8aN371vSnEqzIUSPnMYAgrV2l4/7D37bq1OJMCvN6RUECMop0u/XUhaBGQaWFn/rppmKKFD3TqFxQMG4G3dX8geO08vvQ8lHScoA6+G/ermS1tfX5RBBHKZFXiYTT1tbm+neN3fTq5WXaXFxQXzNekMgv7azh+sEKhGjhbgvUT7X/ozX6spdPLeyxjCPILNdiSg3Blm35ckeJY4uTzLJ7ri4OzPjXr/yiifzN1q/qrDk2cIxwreHc2Kq4vT0S+a5PMY1zEsKlO8S1GkIV637iHsSunF5mK3fMtuL6JqyATdE2UTbg44/3fOoXJf/NpxxIA6mj2w6Uvc2FVWSuTo+XJLHQCkoaAhhF5lUZ1agDGOccg14IzCKvrBrjFX6VW+wc69KGBToVMwBhB/9GpmZsjG+mxw8l/IsxNGY+T0V5I31fPuUlbNDeJhFWC3PHo7kG2cXmRJp/Zeot54OuQvwIRuUkn4anoK/GNJOC+e7JAt2BHMzc2l9Yz29XFlJn332O1s0XpibTweHktHefnrx7Gl6/ORR2tvbSRvbG7aAzAmlTBFZV7lCyWPcRxqgKB91OQG2liPlFefzQ/gJ8DwRlk5nrC4XfWjtVI6OOELDFWjtPtwxSqIMWgOQYXZ61m82aRH11fxmMzBNPQuMuI1HS2t/usDQ1uc+1G6N73zfxXB8/Qj5lv7UnUJZTy+CXuAfYhQx36P8JzUGJU7KS/BAeiA0g4ydULI1lZi2EIzLZGCZZWG1cTtR5Gozh/fI88MArGBDVUX9faNpEMQbKaRCujn8UtlImBOia8n9Rbr6EIoKuDv3q9/GXxsO5OGqGOJI92240RMLhP+4Hwuxj4vSDygVYom2RztAyAJSphvFcyaymIZxZ3s7ra2+trIxO0/PfyYtnjkjFzMaKaymjc2NtLG2pjD9BFJLu5IeDVTQJISc+6hEW7Zb4KRyZmjkNGBfI2QLRTz+nPNTIwqysAm3QukfJ078tHxHmK17buzx2OiGo/sThkO5rMtmH+A9riU5uE7O5y6cYQunRzlH2YnOAWUyJ7kXwYpCs0Yg3o5veQQEoPy16unXuHdylGXWw8gPUyDclmFQenTpRvLtooy/pj92WA42UFGx38C4QnOaaCqiYVyF6jI0TeULjEtKrSwNGJVUoTYundIQAKk9K9RqN9LCwrxNAS2oEVhevpAWFxbS/Nxs2tKoYXdr29zxbsGhKc23R8g05NpVOt8uxIVfs4C6pawL5zk/ZGRvhrCr3fxxgXoX9G0hcmE62PROLsenBYrfSYugGgUvwEMFubSjEJXP0DhMsgelm6hUoyBDayXqlXCaOPowNB/XN/QHpVncx7oB6PXTw5v33kq4v0g616BA+OEaFbl2A4J3o8aOG6eQWY0wL63KRiD8tO6qMMzMLkZu1Lrtpfovm0+NmSOb8+d0cPYKqY+lHhak4bYd5fwmLS2fTdtbWwr3UHmdP1dJHEqaJOnhZJSNFffR2xtClP8of0Pu3U1+EDpJxNye++Mpwwfx3GfmZYM8o4fKcRutTEdlW5o7C7W7sDN0+C/DaVH6H3STr8fBpM5Ibe/y4OoUaOVWGB4ToTP68jqqf2XcoGOOyrDnViItfy1K/dSnq4KPmvTfxBf3JQHclZj14UmmMuLGHGULwwicwhZn5juFuxLN1JISytJdYKiAlGjjhTAhjoizLXAOHKht5aTJY2Qw6QyFOS36MiUq31A4MyigorEo710REQ7EPenSZQBt+omzlUG8m8DaQed7CNwfHjbvHTgiHvxghzvF36wb+PsH8maFtZx/jTgjrPI58oueOQSnfdM9FmgQMiwI65JaKHxF6SR/It4fQByPnzxNa69epWfPn6TV9Vfp1frr9OTZ4/Tg4VdpQ88b62vyrXTK89HBYdpRw8F5Qxz1jCiQVcztlyBNmPWOZKbAaMXUtUmr0qBnIBv9uDzKslHKNhB2oHRbw/wo79NBSodBrGHk9w08TOJ34jG8IBYkEddmWi67KfkZB9LbB6XIyr2HQrjd8ChvpWKvlTzPJQVG1rT4dhub/EUzsyo/yD3DeQs6HkJnmE+FeTTndKg4qDJUpS7HLUKGwDsuDmRQ0pDsQJmOAGYlgSh3Nvef72sKhD/JsBsIjAwxg7HbZ4MK7i9nszkmoa1ohsIt0RUMJmQy/pyiEjiV4bUKCUSaIl3vAlEwwDTxNA1HIZPxIO1RyHMpKoCM+oACK5WY89jK1cNyex6dJ3t0YHbo882qcv5XVLw2HEf9XCPyJNz10TSQS0pA2uccITUIG+vrUur7fM+FSNLZs+fS8tK5dOH8cjp/fimdWVxIB3sHaX5h0XrI25tbaWubaaKWn0DNS7dsOUr78h6UMq8bEHcH9/zFs5soc+weeD50/Qb6ykxfYxDlq889IB9r3ocwjZuToKmjPTKOxqAsb6eNNl6uJQ/1s6OWA0/2Ymj8HZNV8zuQB5NkXuq1Pp1T2wcNg/h440kokz87px72oMdxAQZGE9KG75G2NA1CGRJC3JdELtAej6JU1H+caCXXXknz8UHvvx+hfKrSHFmEv0G/0+E0cwBeV9fW0uH+vnq4UvJz87Y+QC9nYWFB5Xc2nTt3Li0tn1dDcMYq/ZnFRfFAL59jJ3wUW2NC/ZtoPwnm3+g0pTEeQ43B3+OUEHn6twCmVUKllqgbAypPXwUKhF24a1sj5lvprTc1oaK3gyux0XCsEZDdpBZ2HKZtSEJW4b70N653Noq+tPAcOQQxpG7Di/tIJ5dIMiy0BE+ygxo3MsO8oW5v0t2xNZQr00neU4veWtcvhCmyYEpB9kH8lc+i6ZHDQg78H75JL168TLvWs59N82fPyInciKf9/YP0enUt7ezsmFsah7PnzqqxmEvz6mnyAZvFeTUKzmgHufgaoizX6Qv4c3k/6i5GCDE64OIUzzzYraHM09KiDrdvFNCH0k8EF2Z1/o3DJPvjYlKcwVvgtOMPdHUZ9+XzeFieko6ink8Ncx7x9dF4wHZNHuh4otgEgdDPulMYNl3EFAvz7D7dUhZIHNbFLhT9KOhpSenH9z0JT6b2tagcafidnjzkYcArCXWHkbjgG0VAOO8aUTnL+NkfzFxgjZBzH1rZk6Zx8FnGVmHH1SvZUOUJxRQF2ObKm8LX+oXaky5pGLBm/cBcmeuyUcB9zEHH83EJ9N03ZuQjYtP9ppQ9896L6umzMGy7gQ4ONSKYs+2i/gH7rXSgNDJaIA1naDDwPlG2HrcP3y06oxpDxYryRrkznifAZJXvgfsJk7hvqS/MceUJRP7VXon7XQE+SyrNAqV9lKOSp9r9aWM47FHzd6FDog72EQgdOA3C7bR+0E+eTjroZkTVCo8oz9FAUOJBJZqIFZ6KvfmEfOfGbFbE/OIuPxNGDicywplqMZpBuXDkwh5KD9RuiaeJX+ESdsk/Z9GYudyG/TSIzKkR/uEpKmPEHxU0ngPBP7ImVGW9Sc9ikDs3c/OhPA3ziAPyCu9zOJMKQ/RSQVMAZeTyLMnNnFyhePNGfEpTplKnmHJr/ByPAuVz52rxp3RmYTFt72ynzfWNdLh/ZN8e2LMD5WZktqkRwW5aU2PBQvnrtddpfW2NAJTn5INPDeVg7dpHk9DnLuSOfHvzIHso0wo8LMy6cgCjz8i3pQBlIOBlgnpX8KBhlS3Y29XjCeUbz9NilKd+vyM8CPFcmweOw0s0HHUDUqOOqeuG+5JGgXtLi9V36RF4H+B/Eoh62vSBkGHIaxq/4bb026XWLtCWHgFjJdOoBE9Qn+K0QCVA9ztKLaQQRfxZOAUTQ7AwcKqrxV88Q31Q8rI7FDCKOaV53Tt5yqBy5f60YPFmCrRmxDqKKMJ+nbFr0HEQlf9dIQpgexomTzl13Ffls6ycbwvitvj1v7/vJ4iur22k169X0xFvCx8dJM7wtwZRjVrsosLP/s6eTRXZgXM87x6M8Pp3Bn9X031KeIfV6/eOEe3EdlKfUhlVXChTlHjZIPhWUW9d6GU3yqEh4Pb6sfAJO3rkpsA64RX3Mp8XG3OzRw2VzzRAAdzShOUn/7Uo5YFHI+9l23qFiD/jIdNxED3p0p/3/JvIOhTpruXa8ozy79bUUL4OD8f5dyrhecAUn1t0vGaYLs3m5agAkBa7Nm4Ih5sgzFGuTBfFlJErW/ejdLmzTk9tUoMQbtqwnGYKb7aVk8ZHEaypd//6Nb38jbS9vWP2TEfy6gDTRItnFnU/l86dW7ZwFxb1rEKzpwaE7xFsbG2mNxwjfAJ4Op36UKehhGVLkWkhlzAOq7L812HUiLLUjhAibg+7fS7DiTLahh+8lO67fkYR9pPcBep0QV5m0RvdOlEj3NdUg3DKeIYQ8brbYfdlPH5vd/Z8UhDlZA6/fVSjHE8kj7z5xnkupfLqDEUr5WmKnbd7RjAqOA/bw8WHTzY4MbfuNJ/dZOH1UmSmYjFF1ip6N+4WMHePGZZt+kAowkhXmbbyvkSYRxgB52GUxin9YcAz8nXqhAefumlkUFUOHrvk9vEcawZB0bi5Gy/4Qfo1KpVOdx0BokfOtFH4N4+maIYoUJtHHLbHPxTFYUovnr9IKy9e2uOFCxfs6jvdjDuNGPal9H1HEWcRsXZAmmbUOBzofnt7Wx4kr5gqyWVhlKaDpzU/VAgZlPbce/pqT9143brkx+0wH/FaIeLNT/6bzVhULwMId/AUiPs2jC7q8hZ59jZAiU9S5LXdOP7GhRNo/eN2urCBdaLG2AeCBa4lAQujB0O6Zhw/p4FGgzmDfUy4WSg76/WKeIZQRj4SGMKQXWvehGNmETbmZGgbFxTuIXthQhVcrsyn/zrGF6gcXuG+RGOv8I3iOZO5KczBrBQXHAyBfAzbUJz6lf9sWECh5jvCbAuAyyQ/ZIRZFBSuQ4VmtCKhDPNDgWgQSgq04bcUZhgHBdsyLexHaRqgvMyp+L108XI6e+5cuqhGYH6eFwlTWpj3DsgmbxHrSp7QGGB/9uxZ2zm0sDhvjQPHVtt6gomiEuZbQKnxNJdUIpuRBa7wsrHJwdeYyuwp8yrE1Mos5OflqDUHOaKGQPtsf9YAtsAMUCLBpB564LgNQKTJ63XLQ10u+9D6tUuDNt3OT/k8FG5XXiX6eSrrwYgCzzrCvBaE947L0CUi632PQc13P6/DwP00Mi0xkuOT/GNd9uC7mJ5hwqn9M6AgfhIRfPh9S6b47V7+VWDt9DymBlgMeAtEJr0NSH1JfSDN3uR1Uz8qS4BpWdGG+UMex8f0+VWXRZ5HCyi8isKYq7EPcwOEG3PflYCFlJUMLnHE3+UrV9OF5Qvp/NJ5meuPOaGceD5ZucguIf1x/MS5pXPp7JI3BDjhc5Vrq6veGOztm58I/fjAX3AGr5nngpqkCTx3ocIelhNROox7pVLy9zwYDWhi0OYgpyGYZa/BKKPHQtkwHFeBTQdv9CeCqJs0vi0irz09TdABJZnSW1I4Cp+YlZxMagy+bRjPAXgLJWvPfmnQ9IabP0f0jOmdjKIjMoNP3fB+AU/4oUfk4fh0B/f9hOL3exoFNQJiiUaAHUo295/jqwsh7turTwuULiINEEBVl899aYseGTiSOz0ZEXVNAaTGeoEREpQdnDh3Dg/R+YSTtudeuurC8621L9OPcWFlaJVIy2NMEfUNW61HZMYEJH5yD8nB1cNrKcuY3mexw8gbQZSgP/t7CtwTLvfZfw6PLDXWZyTZ2TfpQPL2NQHnY2ZuXvy62cLcXFpUz3//YFcjgoO0cGZR+XKU5hbm8veMD9LW5lZ6/PBx2lzdVPjiT4IxFgsCzfEK4wh+kYXcx5EULgknxGP25tbNDGQwcVvaPUIvS3ab0fpw2beWLqP8IHAfcrO8KcilV5K7K/PF88nzwY5IHy3qDUo+YuQQZtEj5xrkcRXMTkBMD5VlGVgYxm+ko0UZPv4iLZCnL1sK7nYcOdyPx9V2Ej1ecxksKG9m5NjKaUV8ZtLvva7PSq4QiDBrQp3UMgtZ9MmlD9O4qaGGyQOvI+G2fYwbrq0bEIoS+D0JKAmUifL7iMu3dDo5D9i1VCJa0ZHWVEGWvPc3SA4Xcn7IKNMA8I9CH4I3EP32qLlApGEcOfym9YuK8WsXY2qo4GGO5uW0QC4hm7JRiIYhlD+kfyPkyTZNP9MI/nCLjFslYPLMawmuIEZfVQ53I2jC0L0qip0XdMh7Cxw6t6MrH6RPaXlpWdKbSYf7nKF0YO8NsFuIz1VubW+pcdhPu3t7aW1tNX3z9dc2YphljaiReQuimoisCcSZXUEovhIhgwD3lK6IxctSWf768y3kbmdKmd+QSzZH/rqSD5ywCkW84a6Em0WetSB0yhlpsefsN/xHuarLVxl+6SfCKVG6DUR4fe4D+OrzC8o4S5TpG/JbY5yzPivMyEGfmcikshqkfwOKfhIqVdTgJPX5OOiNlkjbDA9qn1vwgKDHUYvw6+GX15ZQ8iUFauVfusEGa+ex6y4wWkhQZsM5PqKUmhwiItnp4ttTUdrqkYp4bvpiMneehslCK+77MdZyBGX448J22dN7aitQS6S/JTDaMGQL8RcFHJG1/j0s3Pm1NXPiGSqUUfT4mu5WF+iIvZ3ttL6+Zi+NKZQmDTQOrAtsS/mzBnDAR+23t+2wuUM9n8+7iLbWN9PTJ0/ydtKu4g7edNfcD5Ly24g05HYN82gMahq175avcBOon0Pu9lc0CEGMOuzLa3IbPpszbXR1cG1l63wU8dhWrdZsnFIORA8e1Dxj3rfeEHl2bFTlxEcyfYSMnQJtfOPjncgXaS2LZzjPMjBrSHXCifvSHFeRJ64jPJAgRynTaehtMZpLUyDz2LnGfTdRb8/gVBjhZ9pkqbDkuz4QSlCsi5jyt+fcAGGuH4h7r4psbf27BFLrKe7qt5Bun5TRnqMjg1biJbI0FQxvDK++XkmbWxt2rPT+3oFs9afMp1Nw5uy5dObMGbSY6TWmi6gonDt0fmnJzDmsjtGCL0KftIziTxHwDzEqahQuZj7y6Rv91Og2Cv38YFoSPjpmEllcS7SNwCSUPPyRoCOAit4R6nrdlnxFayJ0Bro6sQ/vkMkToK5xHVC5IkFOZS837ukRMK0D+b1Me2g0h/Bf9uyhPvSZR4sLWv8eZrSmwNPQPnulgw/1HJrnLmK4jq+W+FPPXw8+pZDdNGmHiCvMuSesyRRycY4c3kSZpdy4rENnDckK+6Bx6PHaQa0cy3BHCGVaKRuew6wNi2tLmHfJe3AtubnJIM/zzqoV3t7hBNGt9PrV67SztW3fG2Cr8bwU/dkzS+n92++n69dv2FrBGXYLcRCd8oYX0a5dvSZ3CisdpDU1Bh6+gm/ichS3g3A/yieR7tLhgcvB5tlpGcxNGxbumx52Ni/TaoaEpHsjk18uuyh5xDAu37K8+6DiKHi4Hk8LL6cyg7JdWV/64OG07spRQQncDY0qcN+kNRMYGkEAdxcyi+fRMEp0zUftS7g74uI6SsiR0hN6h99478qh9Gpk6uTphvc+2ZQINyUFyvt3CYqYInPiHiFHwp0c8FMu5MZ9d3E3EhLKEMKNu/Nw3D0olVk7lHIKMN82LagLBOlxEk9Z2DxjYi0C+NvGc9a7HyWAOyfSQHqiUBEGcXTT7/FGWo8D93Nk8frow8P1eD28fLEpAhANQsgx7PuAl1YWYZZvetC69UYowo77eKa8x7cQoHbqaCYdqkIgdioGRiVh7wSwD4XocZvyP2Lh0u2QCBl85sxZ69nzNjFK/vzyspWRp0+eplerr9L8vI8A8LE4v2DhWZmSG6aT1l6vyf1c2thYTwcc1i8Yn/ITZAXJWWlQ2pubzmhGecDIg0ixMt7Fb/7GA9FA9o4F5pQwlSXgYXUjaxtWl6Vz2UXUkdZt/32OxhDliHBbEtNhXKFPKcNvhOO8O1q5OHDTxtfal1Qi3EPEG40LVLtt/Y9SlCOnJkMy9cPdctcviODD7iV3lP+83KInSn3lZd+LTyn3EpY+lUXzl8NswXNQi4h/1H1r18qkiz6zUYgnLrgN9z1xTQ38OrWM8xzgOVA2An0oBTwOXXetUgTc+iN8eMFy8+AL9+GmRmnownH/7rffz9shGk7iCb4injK+SGM0CMdBNIhRQLziuNkQhgpT8FfyFmWJyuBXV2aumJy4j4Lbkvm2e7vzi0Ahj7D4JOVCWj6/lF68fJ52NTrY2d5QA8RUHC8hztkaAh+yZ6RyoMZid29XowZo20YUs/Mztqtoc5NdQ4rP+BqFbNw+UyB6uDRQfo+9ntWYgFqe2I0+x32+KdCUURUAbBWaJ7yCyRCSVU8wJo/oRASNwEYC+b4HQ735cRiMq0LNV5+sRxuiyeE6CKNHKIOow+W5pVbG/mx95gpDOmgUbjcko1Im7jbIMeTv7RCbUzp4+4jg9Z3wOwFNXhRwwU4rwL7Cg1lbId5luoJH59du/yDQVoTpERU6/NEY8OUzCDSKzMjNuqgjRCXSG9UobnHRPky/o4aA00YZHZxbPmfrAMz9b8oMxY8iM971t56ngs6eXZSCmbHjJhzHTNgALH1ZcUaaHXXieB7f+FrnJheAE3M30CN9V4DfvhHE3yWwjV0DQ+UfT28nixgxfls41djqljAUWk01ojUdUtZta+v35XOgNIePkgh2lCi45TNVjvcZYposhv6YuZjC7bToKoRRRFhluvtkMG2ckVZQxs2997ZCUbklOyx8IorpFHo+XSoVFn5KPjzMlmp4fBFPkJvFKAEK0CD4FBJmLXWedc85R7whTFoPDvd8q+SRH0EN9g8O05YaiFdrr+Rm1hqHpeUl2y7KKIBzhy5euKi8x/2MeCBY3y4ZVD9DoLwGX54Erhpp7HPwHeEyhejhRJpHn82jENcWlAFJOx3ZdRSN14wyXxpgNmgBiIHyMkoxNTOELv+O8FP6mxRGeZ0GYu3YGAo/0nCc+FtIdugOSx7+vW7UcnRZt9TOSvST+8NNUB2WozUbj+nT5nqyAfdThG8IJRsBcEURl+bjaBqUie1T/n2IBqF03xdfCBMrJ/FVrB8AN48MyYbHgBe0/CBwX9K0CLdxLZVoXOs0ErdPX9QR+XOE5c+1m4BX5FaJuT+ntiJBgfK5lGVpziUo0hLUTne4W+ANk99zeNzW9qaU+npaebViW0np7fNRGjUJNkrgWGq+18x7A/DAx2wuX7mc9vZ2raFgbM9LZvsHB/ai2XFQp8OvrGUcpV3x5nb+zgQkW6NoBBxu5kBGfYVLfvRXNwVNEAX6zEZRxpPLflWnQpFHvo1T5OMQ4YxDxFGWkRrR8J4EZT71oY1XEqbMFTQJJruOsiathOdUKvFA687va13Th4jD79vwnfoxLs398LAsFuKAQpmU/IVdoC+eSYq9VsxlxQchfBLhAnO3fYmqM6rlL1plv3fycEYR9rzd7G5avyWCn/zUjboBYdQyKB/xN+S3RJle/NdhxHOEF85redZwYzyT3d77d2BBZWsVVkmuyFrAX1CNIXOAeZmvAKctoeideLOVaNW3drvgjX/dzs+wTJesh7+1oQZgd08K/sDWBThQbm52Xj3+y+nG9evp2rUrtni8vbNpYZhiUfh8w2B1ZdW+XXB0gLLljVpZEYEiJcZcNfTo6WpHAQ4qKE9v8t57Drfb3/aGp8yH8J+fMgXKZ1LVygdjSUxZ09adItjmHpFCPLsZP0qTHtyX/4LIgzovapTpLIH5OH9DCIUefqcJo7cRyKP14D+oTGONyXH1pdVlWJLrHeLWRRiNu/scSryMn/JVKvdpMRoWvGDehs19+TwZXbfH42gC+lrTutfxNjhuWOPlPcrraeN4GXMcEO40Ydfu6ueysnFf0/TwHu/x/IA+nUMxYvs9u5CiAjo7zvv8/IIV3MWFhXRh+Xy6cumSNcR8kpKto7duvp/ev3MnXbiwLFeHtuWU0YApZYV3cHCUXr1cSauv1tPm1raCV6NjIevXolPoMisxqhzdj0J0rqS4dvKx2LXLk4IjCo4LywIRRxm0Keim5Y8aSkpbrbiZ3BgMIRQyl5L6MT4zYMGVdTbI6CrwUYQCPy1dcdJwOskuezKENy7MshdaUgkbCeREUgFr+z5YZc3uwm+HBhoD7AJxz8V4EEWvve65g9KcC/7LoRvsBOv19W3QhtWmeRxw8nbx4jmoD28V+AjKdMV9aRao7YK8TMleP6zYMJXDOwRs1VxaOptu3b6dbt95P3388UdS+ufVCFxPdz58P129djmdVyPAcRR+lASjgANbIGZqiWmjA4W1ub6eXr54KR3e8mP6n4Yh8zCE2u5IjQsL1PCqEpdN27I4Lqwh2NSe8iS235bIwZo5NPJs9cQN4SH4KNFnNg0ivJImoRxRhWyDJqEOH6nwG2iV7TTpgd+2h92975K5zvds+SxR804YcY37QBvHsHmffQnvaEV806ST8KdzB4ZjHgP4mSL/DCGwUMYleA5FHSiZd7+R6X6PdUkObkrCLizdb4lS8fehG7ajzPQ67WUjWIYd4dRhDaGb9pYCIcual64bd9cPwi/JF4q9GLDAiRn3YUY4bVjR63fCZDSsmOI5KZr0QVKEfuE7A3vp17/4Rbr3zV1zd+XKFXuHgDl+zhOCz5WXz9NXX32R7t6/mx7cu29rA5cuX7H1gdn5OZs2okHY2dm2t48ZUTCKsHc4iNJCVpz5Lt4DGEJTeWaOrJGKj+ZHGiA7g4l0WFqcWoTsAOaZg9JN6TxjUnnCWjHZbx9c4UTa2vShrIOOC8pu0BBOGjYow7V729DBVE2TCxnurssL16Auwp2HU7oL/6GgCzfErTyf0ZCtJZ67lGYOR80J8oRoeQ0eQdz3kX6bCONaojVTHfCHPuVYP4Meo0FQ+EuUCp+wy+cSbWInIdxQIGo/3ENeUKK89MUZirxTR3sQFblbmYfRJ9M+jEtrHWerhOPZ3QT8eTpljK+SODGpfZ6iwpaeK5gR8+diA1YIr0OqTA3pz935PdcSpIkdQBcvX7ae/PbmVnqx8tLWBA44xuHNYZpflEJj+55GcnylzD5sv7hgCj8ajEP7pCW7jJRSlQMOrOPgulZ+ITNkDOXHPlTyPdRoY0ejFfvwS0aUfy5QXR/GI7vtRmMwvsI623d57XrCriwjDXqMavSVzbKujSu7KP160fikC9CgE5fdUlpYmDeTqdCfnuiRt0q2vZoT7vxP5SbcYRfUB8xHkot7fk6Alk8C7Q+j5Q37kvoRblW/plNWp4lxjUAJZzISHfdgfOLCzhPoCTUBnqAMymu+jotvFO9apm3l9lpwnMpQA9Vl6kss+30ERhqG0xGx90Vd25XPYRbwxiGbDkTHdNAHH36Yzp+/YAGsb2zYIXPIGaU+PzdvH6I5f/FCunLtcrpy9YrcsYh7YI0CU312VLQ845ZTIV+9fqVRxAtzY1C4XTm2Sn0U3cLEmULbWzum/N5x1hufIa5hlEx0HdPI2dXMx6VxPI5bJ04TqtE5iXUaJgpmEKFke5OFmbIcO9cnGJTUB8x7lE7j3GvbSeA8DsV7fBiXpVK2ipVpGrhCyg9CTJEMIV6vboF7evSRuK7/srCF8NuMAG4WPZ6wcyKuyFx/trjIUFF9fIWfcd+CKJADV3/2m7iWSQ15Rfojjc1zDqMEPLdED9TlMA0I1v3kSm3PMbfNjDpXszJgnu/ydRKQTUwd9JHi0u8Q0WN+c8SxC0qQDQnkp0M4cpAvkQ7QvXeHXOaVl8vq3V+9djVdv3ZdjcL5NJePlOCYaeb/lWqbAkLxb6qx4KtlNCIXL13UgEHxHL6xM4jI+8ePH6bHj56YP7rsPiokBIeXF8GmUGp0KzDvMzB9dWBvzJGJKjeUvaJL6AMCt3NgEOSw+OUQEVjazbq1B5QRCwUWumxkyL3Mu+9l5PDytSk7tjBuxga3kyzyyCb8lAizqAeB+hnUU0EnnRoKeD2uyFbVg+DPLoNo+XfdUKM0a9LPVJBGqoquQcnDOHCkCeTbamWQp4x8igliS3OmgYaB8lzCeS9kMAUfDty4u9J9k2IUV9C0mCTwSehPQMskVBbEulCO+nVEBs/YPB5K2s92Cfed+yq9dSPYp8jhI4gFPZyUDaAplDwNEGFFg1KGEzz4vfNEMBG2mxceBHfn4cRhd94A4O8obUj5+Zw5zwyb+8MBmEAUMSc/PwXibxwIld51SSUibAtFVuWzm+mXRiLTjJQtH/BwgpvGpaWNMNhaSjq2tul5+4mi584taSSwKCW8b0dPbyn9qyuvbJGYKkVvf3NzKy1otMBJpXYiqJT1a7khjRxat6WefImQWdkg9TUG8GL1Wu5RcOxM2lODVMu8LE98N8C/3ZANKuCnLJMmhTF10uz9tgFBUwYhP0fJzUGbtrjCCw1xaxYYp7RxW7sHxn+mvmmgaaaGwm+4jfuSAO4aFNOJpbGjtYPnjr8xiHTgPPyUaS556QPKv4wr7kv+S/tJqN26LmipRoTfxtOmxZ9blGW0gYdJgj3ROOp1OAatYvRw8O5BtM8ObkoajzIBkwRA/WHaQB3EbBZCawXj5GmMhnCo4pmXAqWiILlBoGwYQKdy6zbIn4MfR0cBGbBze6+4dtuLvsI57B4LKMIvHY6JZAB1Y3BsBDtcdHVCFm7IOgGLshwep1w0mXEl73Z39u29gH01BvTMbU3g8MDWEA4YKSiw2XlcJ/tmAdfFxYV0SSMFGpSQbyAUXScvaLygBq2c36hxiY/m23PuCADrGDTpyc852FKxBKw8UA6LMnEcBO9wZ+V6IBiidrf5vpJBjZqfiCdQ3peIMlmXyz70pbmvQYrwTFb4wdtY9uGtn79xMP0yNtwuynT2yaMvfV0z/JDeTDYS4SpzG5Hk52zXIXJQQfXpREA8ls8530r+Ch8YBrU4bgNw2mgyegzCTSj6Fjxjrzt16OxrQVZ4cNOGOTpddbp4WxlGGkr0lDFhRj3ks34eP09VOv/QMVr6RjGjjJwrFECkkZ79xqYaAvXIWTAmP9nOyQdoMGPEYEdSyw4zW0xWOBcvXkxLZ8964BNBXF6+aIJazNj6A0dMHHDMRDYdUoyObkUcgslksrNBdKrDCCLgQ791XWKYhrc/JKgkjNSRSfBOFYl+NzjRNBhpaKaMyAOuWBCWyOyhbFeSmZ0Ms57howFYjyRTH/DXJcyy5QSUij0qdCDunS+HK/jWPOzCr9u3ygGWoZJ3vM9w+mTHj4dRK2p6c5gFlYg4zJ+UCiOOykkjiziWOfiow8vJGIErtxZ4cWr5BhFP2AN4YtHUFZYbtn7tyczkM19LhB0o7wP4KWkUjAog/k4Hvq2VPOHbxMvnzpkSP1TwC/ML6ewZPkw/Y8qdcnGwf2BrAiwIb21t2hQRx0/wDeMozwvyz6gBP9gf2GLxML99ysLy0bzoardHtnOIr6NFjzCAW5d9CUmoGDUEonxjF+V8Ekxn5Hug2EwmcO3huHlmOF9bauLsoVBmhDcN8ONlzYnpkRJ94ZTuA/Ec8+u1XY1w73aj9o42jm46vUEoqYVJ0e7CbxvPKJBXyIxyEHGUwG9dRuqwg4bQZ18+tzqxJTfvhh92XW4GUCqyQAQUKBNcTou4TH1IwtXBNTOSn0JJlvcgElCijBc0z6oRs3OKiH29Kn/iqJMJlsEsLOWFGbyRNHxzX4YbSqNGFXWDPvNO3LnSh2wsrRbnqF+TS2Ef4N6muiSS1jyGe8SRpNSYEqDikMG4o2ISZwwbPX78eXoht5+McB8gc1ngcnnOang6J7NZMwsbfxnMPqeoq8ViQczYOft2lARk+exhm2yUSHr/M7bwO29nwL/Z203Pnj9Oj589tnxjDxA9/bW1tXTr9i3RTclXSv9gN61vrKm3fzlduHBJI6RztkbASGl3b0cKWw2AGoGV1yvpxYvn6cXLF7aIPBML2zbMdkQedpTDmzk1RKTHU2XKVnRwcJi2NzaUClUsdTpMvJ5i8QW/Uqw5Cg9NadINcTTfbNAz6810IvBKca2pycICmIU9YiR84jL5wx/8Nv6MsQpYBg8wqfxgXSSvjbj/JoAOhsyjHPsoPMpba16aBWq7oNJuCGYvtr1uteXJ+evzO8p3pLNNUx1Oi1rp18odBM/dMN08FpADo/z1m5WI8IO8V+D1sabuew9OYTfK+RSw+DJ/I4wIpBcqG4SpUQorX0E0CB5P28K1wnXXsJDZ6IXZ4ZXrBLeBsmEqgdFJkjgJhDuJLxqEGjYCOTow5ThvYXglZCqFDVIRbhk2aphfQycx3KuQdAgzyNRMfiIE/ItkEEF49WifsT8q3HFhFw+8+chKRlgLrAFsbqynlZcv05PHT9LXX32VPv3NJ+nXv/5VeqZn5uP399WTZ4H4cN9OFJ1fmLdnPlrPYiwLysSxuHjGysi5s+fsewWcCcROI0aHvFj2Wo2Bff9YDDe954ZnR5Sxuqco1+4Uf1LkyH1re9tsLXJRpMnlzo8HT5DoeuoIC7pcid/rjIX6VogQIjRvrMxI6IujNRPXdq1Zifp9Ekzjd5ybIbtQwEGw3u4UzI7GQnJRGp2KxGacUnZMlf7TANFMSyVcm04AhWha9MiyB9lR5ZiMGOcdYUYDAMrvwXYT1j6UGeD31l+zws6diaBxM106cd6Nz9FnBqaRX4Q5FAYot7taO2Cst2HT0117/VrK7QWRupJVgDG6sfPSzSzHE5Rx2Cj7APcleQPQusnyg9SDPIL0VKpLk7YiQ+ZIHZDt9mKXFOf+zq59ZH5Tvfq11VfplZT/s6dP07OHD9PDe3fT/W++TF9+9rv06W9/m37769+auwvLS3YENW/yMq1zXs9MFzEts7x83uKgp2Y7hw4PbJfQ2XM+hcT2Tvg5c2bRFAY7ffiuMfBUuWLwp0hnH2SXnZgreWKBmji7DQayp9GTDEQmgfBHebcrhuI5bt4ZiC8o4i+fs7OmTHhj18nQHnxbSq6E64IumTnMV+yE3TBIuCe+Ds8TH4J5O5R8IPN3A+KYllrMek9olMJxKDEKaV9BLQsTijnuS0QYI+aiCBfiOczinkoVFasdBTAk87gCKDc6BCWGCgDm1lPWFfJw3a0VAtOyimdAgZtiE9Wwil4YR/wht7gGIpxpyfjOBGCbW5v+eXOYdjY20lef/y49uHsv7WxvKo24o8eJ/Dyd9pUumVuSRW9McHKj4SFv9B6q4Dd9fwXeJcx8bJBzpCEbGZibWbtXgGlWDtX3Fm9qAuSR83gO9g6Mdja30uuXL9LTxw/F7zfi+8v0u09Q+J+k3/320/RAjcCzRw/T6xfqse9sKUJGOT6CYMsoW4I5d4gywOcrP7hzJ12/ccMVvDhamJu3MoJiXlxYNH9z8/NS/DtmdkYNx1mNEiDWVCzfzafSqHxvy7HnWZS1KI9WRjGTW7uXQPC9t82aRNtBcbkjbxphySTHUYOgchTNdVq0vGZwW0YjO3h0Pp1XiJFISZhZXhbheV3z3O7EMYAo830wOWQK9JkNoXRbU9j7dEuYtRRuQNmZdJCuyWkLjMh7Ao7r/ttCKZPZKCA1eYFpn0vwGEYEVgY4Ce4XzzW1ILxSeH7vhRFERka82Juua500fseCYFCiCsbDgnj2cKMnDUoZNDKSUXZqCDceXmsXirsPEUfEMw5MeZRu7V63FHzy6uXz52n11Yq9SHX3m7vmnkQSvx99IFJ6Z9UBZnTB9Eik1cZIuifoWZs3lNtynlhkPX6RVKpo3pS8fb8VkqJdUMALUtAcFU3jQm99g+8GvHyenj9+lB4/uJe+/vKL9Pmnn6bPP/lEPf776cXTZ+nFs6dpc30tHexso52kxF1hnlmYV7gKW/wtit8zZ5jSEWuyn5dyP7u0lPal7Ontv5b/6+/dkKJn5WFWCv6s5CJeFhbSpkYc6xtqGMUn6wRMDbEVFc3Hdk8+bAOUoxj5fVwtT528EeCazdS4sZDNOw37h0xT7dkX0w52+foZo4wyTwlbss9emYbvJVn7VWWspMpN8OG81KBjILLMtOgaRNmNslrCyrQahK4PnpTvKks0CMNxOsbZBcJNlL23BeGUYdmtyDo+KgN1PKUucWQP7wBD8jittL8NSt5Mo/IcBCg/3w6IMKgPrfn4wldn7GR4RihMScCVoH6LzCHIaAz7MIadqdBXEacFfEYjQPlFIauW2gdadrd30jbKd+Vlfsu1B/KIUqSHnYMwmpOWdRUcFH8eJ+qfeX0ql11lntTLZ0pma33TpqVePnshhS+lf+9eenj/Xnr04L5N8zx98lh2T9P661X7qAw7erY2N9PuFkdE82avb7tckMLnGwI0LLP5KAgOjFPL5aMRZczG1oYU/JztIKKnz8dmopE8v3whLSyi7GlEnJiC4kP1LObeunk7Xb1y1UZGa2o8mNd35ScW7LcPY/JKnvgQztrqalpSg7ShMJ89fe7lgwRxsYxylPd9mLZU4C4ogHw6zySoShR8NX5xH5TN+LxPf9HsNfyDhYqF1Y8+cY/XJaebzhhNvSvYusgpYCCUUelZARojI1NOUg7TgZ5UG6aHy49TmRndewqpkz/j1u8t060F68n5scAj/lv+Pc7hnlOJCdaGaZW+KfcJFAiFYgVBwdMD5EPte7u7Nu2yt7uT9g6kYDPcb84far6Aqqe3TY+eRsCmTyCUPI2CjQjkQO3JIdM66unube/Z/vwN5vRXXqVXL16mF0+e2SLuk4ePpPzvp0f3HqgxeCDl/1D2L0xJcuTzjpQ/r9Yvqqd/dnFR8ZCOUP4Lprzh06a0ctRGGp3A8tb+tr1QtsUpnwLvBbBNlE9Q8iLZy5evLD+QDdNChEf54JmRC+8TXLt6PS2xjqDwWSz2UZPiwGOWi0KwXy9aXlYdYR9ldMa2sa6vb9hxFbC9vraaHqrhe6NGp4YVLxFpNrQBT4bxl8kyXJdMHWVu9+JZFl4/3Hnj1R9b9+VzNvMdS9w5rM7l+4Cnvx8e7ygFvK4psneANi5RsfurH/AwzId3DssMGwYKf0jpH2dqDUQapnU/LerwyjxQnSNT8pOAWwpCEM/h35nz+3GYPpOndeeIhJA5fUO+En12pSD8PruxbVR+6zcMq/0J1Ip8GhmUiKkhriUF4HV6mXXBFAfsvJHipne7ub2pTrq/VWt72vNCaBMHyt3SyL1+pfjFjf7UEPBHg0AFUCJRkszn7+7spY3X6+n58xfq4T9Kd7+8m3736Wfpk9/+Jn326Sfpmy+/MMXPNM/a6xUp0P20oF483xE+d/aM7eRZOKtwF9VDtwVv41gk/sUf87rz87Om2J1P8hdlpso188ZGNiqNaW3ttXVwmfPn3YADRgFyz1TYYzVErI385je/VcOz7ruDFIYtDquRsU6/3PL27xbTN7K/dPGSNTxMNQ3BR4SuVINvrwduTh1fW1tP9+5+I/k8UfpZ8H5uC9l8/ax1G0BFK30yUtKkq/Qs4rkksxtDvejEMx44LamEOPY/WTR05A3ipB5u6efbQhlnKORG+arcUOyjkweG6lrUkdPivU9WJa/B79vguP4jbRF/oDl9dEA2jYc6gPI5UAp4MDwal0wOHNYUKO9btKOAQltPiZL3EqYeLbqsMKcAziY5LRV+DWcfXpyiIEa48TwEXplAFjQAcm1Klt0ztugrs0P1klEaqPro7s3NLqgHLtJ1dmZeRIM6a/PkHNC2svI6PX7y1NYYvvj8d+mLzz6V0v8kffnF79K9b76yXv7rVy9sWgc5otcXpOAXz4h0PXtOSn9RPXXm99Vbd/Y9v5nyAWzzZIcTjRDfA0Dh7zN1cyhzNSLMtzPvbrKz/Do0xY4CZSRxdt6/JeBBv0nPn8GPlLu0PWnz9MCbGgCFy2iBBg7ZnBFvl69cTUvnzqXLly7awjGgsSc9FMsYCUYHoC2rGYqYfLHpKD2yMH3h/Pm0vHQm7e1tpwdqFH/xi1/YURa0XFbejFnC8iuIvB2Xx8cGcQUdA6U3iIGS1zPCcdmEHKZVPuaHwDLq+5reFsgxpkomhTlO9sfNj2l4L2XGfdAkTErHNHHX6PNzfE3awWQmrMclKlH2sBH6cQUPojEIeBTj+ZkcD7y0IhmnxKfBZP/TZeI4GbEIzBw5c+Cbm+qFKkgymjdp6fXah1dQyPrjpSXms9fVY+bD78+fPUv37z1M33xzL33z9Tfpm6++1v3X6cG9B+nJoyfq4T+23u366kraXF+1+fxDTuqUlmCgwTcAWHhdPLMgJSvlbw3CQppbUIVkwZfRhvhuG+458SBe9/hKmBS97I/U/eWPqRy+F8AkRExEkA5ygxE+jRrrEUZKJCNCgIx5aezSpSvp5nvvpdu3b9kxG2wbXaAx0mhgkQViRh1qteipsybBaImpIxaPtza3LCzio2jalWczbctrVCB3540Gi9MvX7zA1NLwRmnY2FhTY/Aw7WkkNQ083KA/AJAwiblpABv+SpCnJ+M35AhClqXZacNzE35PB+Pq47eJkNlpyG52pLcjTJs5fdalgEpFSDx9cQXK+Lpxj/PjmRvKO/u23yFEJg5l5ICxIdLDZZy7PpSNX6BqyzJad1059IEzbpJ9kpGjlLc2/WUme+FKvWpOIuUMHhaROW1zRQqLufz7D+6n+1L+96T8v/7yy/TVF1+mu199kx4+fJCeaTTAXv7trU31pqV8NaSYX2AOf1a9afX4pTiZ8qERoJGh58+6gvV4ffjhV4HpHazIdn/JJzVTOmBmXo1ELhOW1px2ayBkTm/etwkf2WiB7ac8MwI64lgIelQKlC+Q8Z2CpeWldObsOQuD8GikOIaCRVzfITVnu3perbxMq6tq2CS3ixcvpMePHvmCdfZnIs/UjgqgnB+6J2rKw/b2lhrPb9LW9mbakawBooBXwm87QR6OI4epsCJ9BOs0Kc+/HZAXTKfBScuNTw8B0m/3raWhr26VaYr70iwwZD4J4Z4rvexR//1hBp81z9PGj7txbmN0EogRQG3+h4Bm++j0QGAltQLpE0pfAxAKFXOG1+EvngNteK1/zFD8ofzj6lG0BTUQfJXUAIXFq9fww8SsFRjinxUv6kEXboPnsnGbhJBthFPeOwjLeQ5jrvSWoUDNd/mMwtxY32C7h22VXFpaNr8zIvbhf/n579Inv/pV+uXf/E36za9+mad4vlaP/5F6sivpAGWVDq2Hf45pFyn7BSn+RebsrYe/aCMKevh88WvOXlmWkkUOkpUf5MftgYxZVWa+WxVLsjyk92+HwPkCsc3727cSBPyLbGqSYyRm5glO/tTo6J6tmIxo9qTwebdBErFTZJfOL6c3Cm9XDR8VixfTXq280OjmiX2m8rPPPk2vXr20KGjIXFY+T8wIQZza8RK8g7CzvZ2Wzi6lzz/7TI3muvFjX0eDL9LAdFqG55vsJW945mA7sLO1kVZWntpiupJrblgfuXThor1TwF4rpAFIg31VXncQfJFGyhv+nBzlext9ZGxmGgvST8zyE0T05XpETcoMW5tB6vvUT4RnQSkksf/miPrBllK+8pbNTT4tauUKwh3lAqqnRtweebi7cdS6b+/rRiB4cB1B2Wvdj0Pw7Q00CaaAK78z1eG07kfD72sM6nRPgz6+2/R15VwieOrzH8Cu4RJ3GNBDCQxF4m7jfjQzj4u6saifazQZVN2jFPVrPASNQxtG7Y7Knm8zugp8Ogx5GW0QHCUf08aHM5QQrlnztCmaOaZDFiWPA5sCordLxQNcyVFfT5hLi2eZ1lm0s3iYPrF7evkiDmez4xjkASIOeva8g+CL9b6o6+XEK5vft2knTyIv4OcNioWQqFuYFR0BcKC0cHAcL8HxGUmrNOQr+awrb0ezddTDU6VSejhriEVg7hdlx5QP8uNUWdLBh2qYx49TSWk8WK+YkxlTQ3wEnwbU+IB/Xe2zmT1aFilCMaqxNYdLV9LVa9fNL+83XFg+ny5opMG6C4rA6pC0N3+uiZEjiikpjbwhHcdSZOAeZ1x/j7C8rOoBqOtN6DWey7zsQ60ERxUjB7W1YU0iyjPXOtyO3qpYqsMICow+U0a74Qc68VQYTdvxUPIA6ucTwXoSbaMG0fnqyebfP1olyHU08ViPCinfnBh1hr11gN8KUK4svnJUAqdzMiVx5uzZdHZ5yXryKEdkxcItO4xQ3Lbt0nr3WalTHviTf3r+9namzAG6EP8uX1deKCkqAGEFTGlkrdHmjcsUO8JmBw8mphDDa3bKdA/KnzUPm5LK8bJIbOf8K13sZmIRmBEEYXLwG7h8+XK6dOlSunHjvfTezffS8tISkSpMqWy5QekydcZ0GQ0Yyp8wcEOjc+HCBWsALVJLmwXbDxowrtkRi9Y805NlRMZ0GWsdGxuvbTSEiJxL3EfAjBNoIPKLbY058PvGtQXOze8JSmfJXR+khvPdcTGcsEkKtK7/x8N0Qq3j6DyaUCZJ5iTI5cFYzFeLh/tp4sN/SdmvyPjvI7mbxbJMYFRmEIIY1+qBusXEH16HerWYlxSo3RNka1TajYZrvJpxy/9Qi+z84Zjeh7vH2WioXdT8DsFYyc7ivqQAYcXop6SIozYPlM8sim6srabV1yvmD2V7dnlZyu6szev7Th0f4ZBH5C/Kn561+Q8epMh8NEivWwVDee7m4kfm/jU0V+guu364e8WXiwxX4oQIjwbGeskUTnMXjcSBNWJ6yGmjofHvDO/t7dsa8ZwU7eG+7PUQQ278X7t2Tb3wZftIfblGQAMZvDJfz7cCWM/g+wM+EnFzzgiyMu7/CptGjbDNawU3pHGxOzniBTnWHNgtBZhyev78me3cMvkqHq9DSnceUdELsw/tL7LmwvcQIj0eAw2wEfflc6ap4BHnh+Oiz5+XB7vL9d2e9R91DcIsCJR2JbK1oc++9FfbBaIccI3Rl8v6XUF8ZL7fSTSELZ3EG+vkgV1taop0+mhpLMw/foKyXyOFZ06URyUpLwl9KoRwS0ZqplxJVJkpRyWViMc+O38mToTRFiqH33fNFLeitk8BSnFRcMqC2IeuuXWLDV6YXBkeB0Tn1OV39LmlSHtJgdrcFLMpycCbxOcX793/Jj18cN96n/T22WcvNWMF1Y+hVhFS8nxKx/0hL5796IkZNRhMnciduXeiEbHpNv1H48Goo80T5riZxmHUgcw53gG5kzbCiIopY8HfGBapgQKRR+6WaPy9AN4tkGn2KyJ+/M+p9y23NAwoUt4+RrG+eP4ivXj5Mn399dfpi88/lxJ+bp+tZIqIxWJ66ewcsuMl6LWL7LOVjDLkxt9TUCQwQeOkP/7J/yAqITRzKFsR7kyourCozRvdHIfBojb+8cHX0d7QiOIIM2tMGc2QGsqXNwY0Tq7I8IVbyBEyeCvg3zPFHtEP5ZpBTRG7eTk0yXQQedbUdymZ1ky5WNSruu5h7woK2THFly0yzL156YYZ4QaF27gfh+iIjJNjaRcyD7PWP/xDylGLtpaMw9I4gNquTJ/T5PSM+nEyeageds09jyDSMIRZ37XgnvqEgflxUEc25L00LytcrQj9MCz4gpcQUptRHf5wZoUyFzAr8XYwgnqAbJ/kuSWbM6aCl6VfiDDp9bkScH4nUQ3CcflGZrQZFIh0B7AqrDtgWqRsGKS/LKznz5+mR48e2cIvCtuUupRthIOZQdHQI8cPcnWBEUZW4jnvQs7MobN6aA2DrLiiq7jiJ8KPtJEfTCsRH+XAe9YoP2+Uwi2w6SfZixNMTRFauCJGObqzRVfelVBi094uXxnjiG313mkoZIYVSnR9Yz1tbG3aFBI8+NQP0z57vj6iOFkTMdnIPfasg/CmMfzYexi6UhbIC8sf/aPrQ9YY2FXELizWOsSoNQI7m9vp5YoaIzVAmxubaXVjw94ufv70iTVErFFYeExziR8W91+9epWePn2WVl68tDCioWbx3cs2cla0xGzxnxDhNwIsw5oq3MxEA/w4wZeT8t/qkLvFrFTSrbvghTLodcJ7ql5fww2jQKw8vDp+FUnlYXkNRHzeqHbtuuiGi7yHEPpsxI01ZK0ZfHu+OY1DpBOqYZK1xLdxHweK3fw38sVM4UwKy2xLT39IcEGNCmscLC1KisvYE0+FHoGZFRl2vGhOhK6cTyNCGjcpRt3t7PDBep/WoQFTzlu6Wxl6fFhF+WP+HSUUPHn57fNHoyk1aUoKNwEKf1nIsHQHdSEnDub0XanKVcmIInRfyEcNjP5Y9LWXx86elYLfTbt723J2KIUJH1Ik5h6vb+xzk2wfvXHjRrp+7Vo6d+6cNRSAeOxlNDFOuJxbZI2vGkq+KOYgdqUj7s0rTyLcZjP8sU5B759nW2wWj2fO8Q0ENaSKi0aGERl4/WrFtqY+fMAJq/fTvXt3092vvk73v7mbHt57kJ4+fJSePXlkx3VIdckHESu+rpDfCSwGRZdT2aG3QpadZ20uFyjMUqmbXYFwO6L4Mcu3f4Bg51STxj8aBM9d3jupKCtv3EfrxnOrxIYRbty93TYoCzi348p712884KEKVAheidvvaQnMSBf4aP1EowCXMdWCmbsr09f6OQ7KuMBQSxzOosfJc+k1nkuqgYLiZbLz55ZNSdvir6IjLTkXbBfOIUcdWII9Pk89Iwx/6Qwj67WjnDOYQ0dR+otf9N5R+ExpuJsoF1yJ20FPEKI3GAyTJ/rFzBaDZc+VkV6WNz1AEO5QqBoYWI/+6GhPPfC8K0gNge1uEj/izmWnYdGVK1fSxQsX0qXLl9Py8rKFRZgxH+/lQuErbvhlBMBogGku1gfacukKjDyzaRt66EyxUU0wl//DvUMbAfBi2rZ6/7xHwNHXNAAsOtMoXb58KV0R7anB+Px3n6WvPv88ffP1V+mbr75Md3V99OCebXflOIqVly/s1Fje/YjGqwSswXNNbwNka1Tel+TOMiRjCcXrsyzHwGRsSh95Qfk+lE4269YzGelPqdJddmPuHRZljjbi9/LlYXi57HJc2tVo3bYBj0tX8DrqRmVKv1hPkkuJSXk33nY8IuzQOX26ByclBeSSyu1kc1+Z5ExXT+RxEgq84kHur/ZuPbLMRdk4uJIahRVEqyRhD09t+CDua0GXvARFfePq5ym14ZwURDsajsuxlLFTmOPHqQ9leHEf7skj5GLHSNBL1p9MEi97seXTevDwdITCZPpFVU2Kzd9PyCMHU+ySAdMcxo96ycw3yZ6eNy+qMbW1sBjuWAOQSzl1YhpoxtYJ2soH+fRT7JEP2TA9A8/MydtbxFRouSEOwma6yrgQ40y1fPX1l+nT330ipfncvi+M0ibxNHixbRAwzbIiun/vXnr0+LH8rrid8pa4vELglukiFp6P0hbvDUhem1sbaYevnZE2MUr5wb01ilRyubXdTop7W4rdXsp7+iQ9uv8w/fZXv0n/8d//+/T06XOTOSMepq7kOfGxm9n5GY0KXhuvyJstrIx0kBEv6c2JaJBY3+BFN6bLAtQL/HBFfjX56EyExFwMw0AWQXg+BkyMNNrUk6z0gvRk1DXDjZcFN7Nbg9fDMB9169eor0W9nZDA8FsiyqPH5fegdNvaOT/D1PrvQOZMqUanB7cTYY2h8nmIrL5QXvWo8PuU+VhYS64yzwshxXWI4pOVg7GQJqc2U/qZkqMOtXB/XmEJCyVQKnsKeZhBWAUF4tn91Y1TkCPM3Y7nsgB4Gvw+3HHftQPRmFjvtXHXxhOozVyJOJXgsSQ367oBZXh98QFx09hRQbd3tqRo2EXDgu+CMpV5cBUo8kruUGjkG35oHGgYZKl0eRxUGK62m0c80aQw34sfFHrM5fNsvWyxHSMAFBXKmzBID41TPNNA4Adz3DFds7R0zt4NYLEXnr3X7rIwd1Lw0Yjcv3s/fc2Lb0+eKMXqtS+IZ1U6FCd771HMjAaQyMYmb/Vu2w4gFn9NtvqfW1zQCIIvkakBULot7QqbRWs+KcmbwDQw+N3ekH8p+vW1jfTs+Yv08P7j9PVX36Tf/vaT9Mv//Dfpb/7zX6e//qu/Sp9++kl6qV78QzUEDx4+TCsrr2zrnUlEMj1Ueadhs/cvqF6yYzTD2Uz7e7xgJrfwNqu040X26+ur9klOGkXLL1H0dO1e1z5yueWy1EenBHQLfQWrC1npTUJZn0qQXue75a90i31Jbogc822YVQjFX6JpDKAhfmjgmvpvLo3CrCbQ8GdulQ6PwOxqkI8l2cs+OekR3iSUcY9DyDVkWz6H2RDE2XHRCsuJCEoCBOvU5KWuA7KaGt4rKQN5ywCF8eI5HvplHTwen9fWR77TxTr3+ZF96vQ4OVRtYWHRdsZwtT3yckM9YOG4hDdsFGEVLhSsCifz3rQMviNI6ciK3s/qoSEgjG7+2kKynlHsKGcv6FJ+UvoxoqQBgBHe/L379dfp889+p979U/HF4iy9EBomwhOkbaKBYU5fmk6957Np6dyFdOHCRfGykNNNgyZrNVD0xGh4ls6esymh69evpyuXr9h6AQW/LG/iTnHAI40DO4dcVrxzgTy++eqr9BXTOF98nr4Uff3l53aq6v27HL1x3+b6Xzx7llbXXomFo7SjBnh/b8sUMgfYLZ07L/mfTWfV2PGSHvHbR3vU619QWhg1+ZEd4kXP8O4Khe8ZbNtH9Dmkzhptc5QZF8iePtgAImeJS3yURpBlYhc54FrTHx2sDElIfYkJGgPrT0yAK+KhwLK0rdxPQvhXeLSwxnwfDcC85/iMTgdz/+z/9v/4F347FGiZcO5ropSWjPURiKujCYEfAzddN31wV2WrZ5cKYTdqWZpx548NE3omPflZdlTWGp0wdO9u4Ilnp3imALkbvwbiFr9hHtc2TsLgPvtVQWPO33vozKHvS2F9lV6uvFRveyldvHTRlNGMFDfx0WNGQXM1HkTei/b4cUOP2ZS6xZlJPTDce4/e1wdoVLznjyLzc4Y4uI0vkFEEeEZe7OihHFtIVB714u99/VX67JPfprv37tqUyTUpbN7AZRRCuOYOkkd6+nxXgbUAPjJz4fylxDsRCtp44UC5peVz3lgIjCqWzy3J7Xk7VZSRhzg3xXuWdynUmHGUNg0azZ/xr3h3dvbVaFxNS+cvGu+rzNe/eJFWV1bUuL6yL6ZxTtORbQeVH3mkUSUczluSJEWmsuWG85gWLe5z5/zYbeLnHYFz9k7HovjUiESuvXG0EEm4HXexu62RjGRM/l24eNn1CZT5tbyPqwRrowbuZQgPZJ0/1aTfHjs7MsIe4lqRBchNC7PST8ODrl0n7YPzBuSwoLoute6AuynNPA5Idtm4tCc8J8yoY34tiSijjnn8UDanyHFvv3LfhI2Jo4yvH84jV/LU7q3OOiLuCIepRq/TnrfmrYcshBxMq5PcQONB+zXiUiHi8/Q6wqykEoR4yogIWsYdXmA947g6Bcr7Eu6+a+nTRKBHCgX6/JrSmRLTDoOHUMbtmdlFzVsN1fcMH1mp6JjiY7FVWWlKlSMlUEAoGHrjKDnEEr17pj4kBXu2hVFGAFnx23QQUzi5Z7lgi80o0b0sY4h5UIamvCXrDQoNER+IefHiWdraYbfSUXq1tpLWRLt8X3iGE1F37egEtktubzNtsyN+pewuXrSFVRSqz/MzmhB/h/7h9y3539xaSxc1Crh+/T0px0u2c2jOevEcK80OqQNLD29Ho5DPnF1M5y+ctzBRuhyFjVtxbrIiLRxzTfj7+xx/PWNfKeND99bIKZmkiWkwlD0jFfv0phoR8s3exNY9bph2QypkJ8dXALKJBooR2YHimpF8iZ8MROak09dTFsQDz8l4tmMs3rCmkNKWGp0nTx6pcVejoGfC9MoK+b2RwuxCfBdFCy9B/tx17+HkhylRhjcNJpXrQLjjWlIJqzcTIqdOu99u3Q5zv2/DNbc2AnYaBw93lK/WzOP1e0bZXVC+Ig+4+lSrm5UUiHgwwZzndgu62/n9sB5rwijC7UNprxHB/zBhRGAsHYPGAXsS0LqLxNb3AU8wZrXAvPKWYYHWTde8Bu6K0PIVtPfwEk/mPlOgvAf1s8N7BJOAmzrtjjb9NAS8CGW7YZR2pic++eSTtL25ZcqPN2spaCo6UuYaDVi8Hr/37l2JY4oi5aqiaT1if8nrTVpdW5WiOkjnzp7Tk0/XsBiNMkNJvnzxMv3N3/x1+vWvfp1evlxJVy9fUiBH9o0CetLb25sW1prCefzooSl4zjSit3vr/dvpxns306J68PDClMjmFoe9Ee9KevT4nilrGoGlsxfEpOKVTODYKq0qL43YPN8Z0EjjjBQ/Cho7eu+v+XCNGi1bdJUZSyVMazE/T+VjhECnEcVPr4pjNxhXIEteNEMetiNJPFuDqvQ3jQOyFNEo2LEQPCsc1is4pmKZk0+XaOAW1ChdMDM7ldVCBW/M78EeW2B9ZEMjSUNNRUfO+OGoi6tXrsg94Zdlx6/em7Q7/8188Nw4FTzvw4yrkz853EUPlQEJPDHN1fgXr45R/k4TDc9FDzviIz+tfoqIO+pOyw/AzO2zkFroMUyQ1WgD24JGI8LlWtfTNk74xa7rvrVvUYdTuo80QX3+3YyyxUOXl0AZXu2/RNjl0MbBGRqmkwDlFgTK+xpDLPYL4G8vXNbsbkEpo8zWVteMWJA/s+hz3XHAnPVepczouSNDK+w502lcGVkwGkDum2pIVldf27EIq6uvLCp7sUvuUFI7u1v2jWF69Zsbq9ZzfanRAPGyFfMRL089eZpWXj5LTx7ynWLm1b9JT58+TE9EexodnL94Pl278V5akpKckbJl6mTHDpVj18W+NQQQIwqUMLwyBcUuKKaGOCXUFHLuTVkDhXJXg8XC7LOXL9NXX3+VVtfXzR1AYaNYaRRR2IwKUPKclIofRgzIhfgYUWGGksa/N5z55Ty5QakzGrC3gCUbr8MSFP7lhkaG6blzZ5c1suL4ax+t0XBFWmigzZc9c5fLsDKT8LY3/aM2z549s7g9y+ty7nlYAiUWR4aUoD30BmEUmA5RjT6zPz4gx1qW02DIT194uVycJJpjoYjglOKaoiE4KfqKFlznaY6GXHhxX4NKE61f644CrisVqCZZejgRVly7iOGVjThypXfzrn9XoPBhj1PD/bSefGTjKM3L+xoj7tSd5SA12/uvtLKtkjl/piF80dPPwCcli1JOnJDJPneD9XhIW6QMRcGC64EU+0M7wvnuN1+pUVhTZDQC+3LHgW97aX111T4TSUPBDpib791IP/jhD9J3v/tdayzY2cPRz7s7m3L7Kj24/3V6+vih4uaI5peyf2xv4+7s+lQR4e4f0Bvet6OuOXJ6XQ0MHJJMjmnA7M2s+utKJz1+67HRc5Zy42toYE+NGVtBmRvmjd6XL33h/FAJ5IA58pSdSihkc0/vXQ0BoEHhz3q6CpRGw9+XUAOqxgN5mxu0qcDaBw0FUIyK09coTAmLmO6iMThzZkFsMg/sZsvL5+zKtlEOzosaZ2+JcyN3uiVQ2wjw6vnL9OXvvkjbGxuSB71DHJWgPDoF4tkatUzZxvjjsaTjAOdDjcm3Aas39m5BywP1k5FfdAq69betZ16P7c7k6NQKNGQ1fjRA8N247Qpb2HVk4/HYsLONphNnCfgvEfloVKS3hQVu4ZFOJ8wLt8Td63cYxDdhaohYjhfoKFwIMN0KLZgNQiCR2V1yL1QIbjwswgnZcinJnDc37rZGmIWNxGq/I5A73OKu8aNLEIhMdrNs2AG8euEc4mXI3K9RyFnonUkbUnhMvTCv/ptf/sLmvK9cumwnbnrv/026dIldM8kUNIr80sWLppwsPBFv16om2TTI2tpm+vWvfpkePXoopUfF8OkRdt7QyHCq6dr6atqSYuJIaxTlnQ/upPffv5POX7hofDAq2dvbMTsUHLuImLqhoNNT3VYY59SjR+EyWuErZix6b29tyH42vX69YusNxLWwIIXK1JHKw5bSurm5oUbkdXqtxuj165dSqGfS9RvX1Cjxecpt0Y7JBGVwYfmCHSdNWSIdNJAsntMr5w1gPidpPNpCs/JFv0cSFLuIUPim8LLcUTQsWPNMA4BMSAtvJJtHGg3Fubu/bYfLcQIqb0IjQ0ZJNMis3TAd5EF6Waa4UN4WFvmspUZvezR24lWy4igM8omP4dP43bp1y+IgOvx4SQRcmX5wdr0Its9lmaLDEM+QOR0AXiCqWtRI++5EhQjbr0EgQq/9YF6a1c/DCL7dPRx5HJYWJdzqnxm1aayBm65dvvegOn5CXlTZ1k9LpbmT+bI88LqKjOEJO9afXGGH+4Cvu2UGeuH+PWzcjbptwjNrv5cv/VJGudN9z9RRNKBl/GoI/oUagpbBLobMj4PMYCGEfvTb4y34jTDKsOpgS+H0ue9A5gM2XRTxB4UI49n26Gcz0OXZ3dQozaKwDgEbtkoyR7+9ta4CeZA+/93vCDldvHDeevc0Cs+ePrPPTd69e9emfK5du2Hz6LZQzJSHFK/DBJQOdtmbv5cuXDxvowrFYsoSYhV5a3s9vdBIYF+Knu2PmL/33k2fklGBYlplf39X7jZsvtuPc3Bed2XO27ZM73A2Dw0Qu2eYsuKZhdEtjUB2NGpZk6KnN0/js7nBVNWqrUFsaKRAY7Cj+Hmb97IaOd4g3tnetUaB7aI3blxP79++kz7+6OP03vX30o2b71n6mHo6Kzc0TsgJxqiY7NRhLp88YoeVrTug9CPTdCH5KPEYMSAX/JP++BbB0ZuDtJffMH79+lW6e/9uunfvnp0+uqx00/j4NBXvYPjHWMhHTilFRvuSPfl+uM9VMUh2NkqTuzWFefbsYrpy9Yo1Cm8sP94YX4RRgrAoO33kydZPmzQ991Mg/PaNBMrecWvNTY5ghLtAn/mQ2xbGu4Ud9UNk3sr6ks1HUPrrAoUORkYD8mLu3euo3z4zwc3CHM+Y5YYrG5f+xjcCIMKr3YW5w4OMZ792+SP9+TYjdE3JQ2iFv8eU6BtGIuij3CK/MyjPOFTu9cuX6eG9u+nBvW/SkXre9FZRagax8Gr1lZ3C+fTxI/U63ti0BG+7+mLrYR4Z8FIVCkoNmJTdBx98kL73ve+l69euSLlKQUrhsK/9ydNHtq3yzdG+evDsuNnVdd8WqdkVxDSLFSa5p3e7y/eA1Rjx0fhz6olbz1v2LDzvH+6l169e2jeQOYzt5Ysn1sNny+bLF6+UllnFvST+1IBs71ivmnl2jpXmq2RXpfwva+SzoPTQ2zl79ox6+Mvp8pWLtkh+9gzvUeRvLEgOfBeZhsp65MozemX2VrEaRPuofi765FpUFKsWuXJQiVH6TAnp114Us7ehcyOAa3tZUjLY3d1Kjx7eTw8fPEgvnj1VQ72dLp6/pFGVRmLq+VHp/ENAC+ns0lnJ44x1HPjYPzu1zon3pXMaCckcfhnJrL9+ne5+c9cWkLsVGf6cx3cFmj2fBDsO3i1Pp4/T4ZcGJRqVEpQ36luLP2z5FFNDwWin1J0SrLr57SAmx9utEDx3DXgkFZDZ6Sbc1G4BZqVp20LG1WHuMhlk7XH4Y6B+ntTqR3jhbiSezJ2P7mbU89xKX335RXoqBc1BZcwyL59fSufOLZsfnDHNQk/7ihTnjfdu224WgmdUYF8Hy3OrbLUkTN7wZR4d5XSgXjdv6fJ27qtXa+nVyiub2z5zlm2PO9Yz99008itFxn5/Drt79uyJvShmR1UoLkYLLNIy1YMatX31UsJ8N4FePSMA5sDZ5bO9s5s217ftpTG2dNqLcfJ7QyOZ27ffty9/sd//1s1bMj8jhcp22WWlgy2ujF6UZjV+T58+1gjipU0xvVpdSY8kowvnL6SrV6/6SEWVEjlvi1/2/EcdtZfLlN5mLQAy+fuOIa40CjbVlfPFe3qCGgF6/6zD8JbyOSn6y5cupfc/uJO+9/0f2jsBq1LoOLf+g4hdJRyRzejNppDUqNJYWH7IEQ0O7vd3OTpkLn3no4/U+OXRC/4t4hzYIAWiNyjPuYz57yhsrjwIZvM9HngOOxBXD9/vc/CFXY3jmveFlePzClEAd123KGKvV13zJsyGX782kB8ziyh07fDR8wy8SIwEZm47zhV+qRe4L8MLezch0HCLSTcf3K712zUvZeX3EW95H5j5l//mk8/yfYE28OOjG4HDhVHFLWAwfVxNOos42sR3QY8rUPbiW+fiKd+Nchwm3bAtk9TLBvSwS1CRajN65MFfLXjQlyFd4FdhyAnfz3398lX69//2f01PHt+XQky2DfPmLRQkL1H51MIr9bJnZ/2cfczp4TMdxB52FoaJz+cIKWQcEeHbHHd3N9WrvZu+/uYrNS7LNp1C7/zjjz+U8twwJcvcNTt4rl+7abzv06jMHKY1KeIX6ukrVBsNkCJGKwBFSy+eni7bRRfEB/Po1rOenZM859Kli1dM4S2fP5c2Ntak1J/I7Gq6c1tKUP7Y4bQk5f/4yWMp1lV7g3hzix7zV8YHx0VsqZFizeKZGiRGDs/F709/+rP0s5/+qRqHF+KMRu8gPVNDgVJfmDun+C6YH/tegRofYNNIEiZx0hDQcPINZ0YHHCd9IL+MKHhRjnUAGrTd3e2m57+4eDb92Z//PH30/R+r4dxMv/zVL3Rdt0aT8402aTREjO78jCfFpSuN0dlz59J5TlJdvqj8O5tu3Hov/cVf/mVavrjclK1ZW1Wm0e+WzWG0iqctu3ZpUE4B9Y14S0R5BjH3TfCYUl7s3CuFMVquh8LF3agd4TYNbo0Z5FaEb6Px1q3z5CPgFq37Wh5lmm2NAP49awx99nHvwIyrm5cysntLS46rsAPwEmYNX5hZWCp/TYPm6LptzR3E4/Yd2UleGPeFEyhGBKBr6QgzAumzr4EbKDILhjyxxI1A/Orkbo+LMsH+XAKzEJPHW9t3n4cR7qhMfuW/nAZqelIqHJiaswbYOT9+7xQon6NSlWaFSwuXXjdHHqy+WlHZn0nnlpbSpctXVPHU75ZjNlecPYOCOy8FvKhntRZWMbGnUL2xBUkUv8WhQFHerH8yvcEZ+vT6l5fO28LqxfMXrSHhWwAcuLYn5YXy421b6wWrN8vLYptbm1Jm9M59rz7c8jUwhHblyjV743dbbjhr55zCXpCyZOH7jYj3BK5el5urV+RmR6OQFSlgRhG8JHZJDcJ1jTAumtLmHQVGJksKgxNJnzx+mDb4NgDTNhxzobJl8+lKGlNmVy5xKul54xsZMlLRgF3csa5yxeJmJIDCtx65ZCLfti6wrFHSBcmXE1ClURS+9+Dp+W+pseLdBKbCSBOL97YgfWYp/VgNz8ff+35aPLuUxFX65suv0m9+8yv5WdXIRw2CRkD+drcraD4nytZYm/IS2Fm1rpETJ5NyNAdrJ0tLF9IlNW64t/LVFAy/4bekLmSif8rLYc5z0lmOAKipnKjMhoy27IWCKq+FcvGApGNEFDwlycrP+qZNZy1RDuTN4nAPgkJVGrCw70EznDNTh8eZ/WBohPtMOU6/L1C4Rb+YlMyPGzuKOwvcr3Hv9qKIJqNsBAwEKz9tIwAinDI80D7rLv8qzR3+MUcOuppxXFsQRlDA7yuHgjsJOyefBs3hVuEEPCd6YcXDb/8eQil0BNkKc6SwFKDcgx7ZTwGX/xtVQEYXK69eSPluq1fq0yJ29ALKnrDFA4p44SxzzOxemfMdLoqYl6rohTNKYC+8TYMoaHrIB3vbdkzEhhQrPXaUJj3Ync0taxSePXsuu01TXvZhfMVDD9jP8i+mmvjylnow9AbZbUMPGz6Wly+ka1dvSAlL+UsWLLQuL/lRCrz7wGLy8gXWEPbTc9YLXq+k9U0p2q01e/9gQWk8L6VNo0caWQOwF+CkQInjjOI4r5701ctXrfF6//b7ahwvpRsaNcALipTRB3GzUMx6BesmfEOAqSYyiIX3wzeso7CYe2jyRfGzE2qXxke0o4ZsR3J5JR5Xnj+3T4PuqyGwbJUs2d3zwYffSR9+9N10VoqbfF+cP6NG8LLrJDHA6Oa80sG03RU1jhfF5zVdP9JoiM9t8iLZ+aVlb5Te7EuprqbPfvvb9NWXn+fGQyM4/eYiNQGjrkIZ9VV6t7Ec1e/4GGwnjLlRiCpXhLijBk7jJssXDvFbX1233VRtyC1MqXEjIeW7BjxbXXEHFY1Dti/8nazOnRSTIkPqA+q2SR72ynsbCcgolMdpwFTJQPxCNSIoEUyUno8j2dJ/ztxenCy3PLzWb93KxaOZw4oo3LRua0Fj7mbdTCjuczjZVSd8N+nCw/H0R7T4sTCKOIKnuAJ6beZCvXkU79dffJ5ePHtiSgoldu3azbR4Ju95V4W02FkQVqbTY5mbkwI8UK9T5nbePYqfBVMWdtWj3VAvn62hHOPMewIoeN709YXf7bS2sa6eLAvDfiwDlXzeRhj+ohaLmtb4SAlS6RvOjR/WIfiwzJKtQbCIzHZQeou3bt22NQGG7svqsdOgMa3F+sau3NEjJqwLGhFc1ojg4sVLJosnzx6podrJi7Ao6t20tLwsdxrBXLqkRmfZRkjI5qxNlzHyUcWi8ROPdjieer28p8Azu3pmXFhyS6PG9xk02lEDuLEm0nWXaRzJA/lx5b2IA7bpSr4obKZ0kBcL9n/653+Rrly7YdNLyJ8/zh4iPNZy+K7y8vJFNWzLGjGcNR5oFN+/876tGdAosjC+pAaNRo0pOnZ+kYOsOSyIX5Sw9Zw79dIR8nd7KJ4FFQ2ribrynEuWgbxlZGh2KpNHutFTVSYjNJ/KYhcTfshrGtotKX+m7GiEeXmPUaIdgjjHURryJHdR3m00kuMibMybOLDLt6PIbuG9134UXWftU6StC0+z2YV4uJYkdOwDSmQe4BiacDLifoZprWxs8nDhuIFQ+gn0mU2D1p8zb88IfoR5NQT/zf/1/66GoHDYIByTurg/DkOt/3HpIE7jL9Nx0ecn0sHFU+Zkps0NCB4dEVaroOG9cewwK2TVn65uiI5Io9+31EQzAPOjH9NV6q0+un8/vXj6xPacLy2fV4/ysk3doJz9iGXmmhekVPlqGYuSezZ9s762kl4+e5aeP31mbwE/fPjAjlB+IjOOUWZeHgXDgjKLne+9d8O2k97QlbPKefOXc422bGpGSo/toGKeF7R27RwhKUo9syCLcmdxlvKGwmAL58bGhm0HZacRSu3Wzdvq/V6y0zY31PNnXt966eyt3z1Iy+rh0zvfUbiLi0u2BfZQPHC43q4UDgoRBW1TTXLLtJEt+mp0gJrgjeOjo9k0p+fvf/f7kgf5RQ/dz/8hPzgR9EgNHIrfZMWOKDVmHIvBVtBtjqWQnzOLjKL8/CXOA2KnFO8UEDdrABwhvSFlzTTTmbPL6Y5GBXjc3tq10QiL9TSynIHEtlHyxz5dSZzKWBaOz6lR4CVBGlcVKxu18ZUzRlHRkN2+fcfWD+jauaJW0RA5uCsLE/clUYyUbt1bmcoFr/GvR8xbkvzMIW5cXnZPr9I6GD4iw+PWBh/p2bUdXJzNpNKSzjE9qZENZYKRDE2XmmIbFeGHb0XTgbBQFbaHzq04RADwUJhF/GFqj2EkhJvWXQEZeQyj9v1+/NnMXUwj6LPzjlgJ1pVcf5Rx2FoB3nMeWE7afVC4dfsao/xOB/eX878Hc/9Nc/oowGHNSDRzx2Wg9R9BulDi2pcJ2LU0HXDo4fajteuIWjcef0s8e/7oqkLPXnhb+KIRx04FmbLs4ZAuc9xBbeLpzA8j6JdBC4bgVIzZtKce+oN792xK4oyUP/PuvJTEIiXz796zX7EPt/Mi2ZMnT20r48sXK2n11Wu52bK3gpkWsjde1eNkkfbGe9fUQ79pvdTDw7108dJ5axSYL7529bp680vWANgIw5SYxhe6Rwmi7JgaIs321q6U6iFvPu+pZ63eNS+40dOnp04DQcNwXvGi1JjSeqAGiXcF2Dl06dJVN1damephFIKCuXL1hk2jEDZKl0Vh5u2tVy7R2XbRuYU0oyvvBNC7PdiXklW8TCF9//vfV/jb5gcZsh2WuXr2/yN71hXo2dtoSWEy948i5p5RzpYaHN7b4AM2e3l+38uJ6gokfunUsc31Z3/65+mKesX+JqxkojjtMD01jHzDgMVURgGA0QnbepHbOY2YaBxsdKW0uEKV/x0a2BnllUY7TKHREBDnvMqNhRLguTWhDHu5cvIyXQA7S4M9ZCNXWvFMmije1nu3P8kaN/qzF/B0zwgPN7zMyOiKzsgbyZ0REg0r6yE0ho+Uz+wYo4w+efRE5fhu+uqLL9JTlVM6NResgROs0SMGpZFH46eEPxdsGsId8gM8d/zqNp5a89a+jieeI5ygqNzlfdxQ7kK5I8uAuS3QrGEAhNyEE8AgDLm2/uuwpoP78TSgS0YiNFQNQRlZeIhEHZeJ1n8EebKETIehoCPO0r41G8OP2Kcn7hWXCs+lyUJDn/c+MQ9FE+ZcgzqQQkZhUi3WXr9On/72N6p8nC2kRko/e1K4zOOzY4deLMc40Pu2BV0pazj33UNn0llVVqYcrkjh3rh5y3rl1967rt72VSl/piDWLQwWrQmTl7vOqGdH4bEvlSm+swqHnipy2991xc76g8lR90qBmdnUgXiEeEuYt31Riijf9967lS5euGRvCj9+9Nh6/ddvvJc+/uj76c6d76iczihd+zZFhTKHbxZ9mV9fU9ppDEwdzZEnUuRS9nall60IZ6VMTIGqEeX9Aj4bybeDWWRmuotFZqYyaBjQG9aoMHLKi9++6GyTaXbP95JZJIYXj2/etnOeU7o4SfXS1auK44op6z/5+c/VICxZflHJzV+O57FGYCzaY8bH9jm5lAPotne3rWEGpMVHUbxhvWj3NBaspzAqYlcRC9O2hqBYApIGMRagMJH7Ydpe8eWuZY8isnuUhBPgyoK5yVlX+1C/iA/nMGpixLf68mV6rhHlpsobb4i/UkPHWVMvNerkC24Q6ylsLX6itLOzjPdInjziO81PNLJ9bIcUIg++Nc00kvGS4yV9wU+L4K+57bjhHqJBCKXcoHHWTWsf6jAb5CDNrA5eDUEg/HDt+BfazmPXvB+eW4FuWBUDg6h4sfgx69LM//ivf9NsHy1bMnqjjtIM4LFEyyzxtPJnWQszCm2JvgweRTN0ssI6Pfp66SDiLKO23k6RgfR0rWWn2y/sH7R7yWNHSg3CCPTZHxcEQdpRyMQ7N7cohXGUvvr80/Q//b/+pXLjyHpcu+p9XbpwxXrE9LqkY2xqgakSjofg+OYz87zZysFn7PmXchSr584sp6tXr9nefo5A3lIlfvHiafrk098qnNeK0c8xYvqDj8KwDoAIUEhMkaCsDmTP1Al80ONn0Rm5c2wECjemTzizh0qOQnv16oUpjR/+8McafVxWw7Zqn6PkyOaf/uxP0o9++CfpshT+06dP0+8++yQ9fXbPGrGlpYvp5z//SzVc76e733yjkc7DdPni+bS95wvbTFHwxjI7V+CFtQle6GIulncISOOL52wf5TOShzal5FNLjAjYLcU2TkYDNLpsd/VjImbUM5+XAxbciUMm9vId02c0kLz8xcIz3xugoZV40s//0T82O+TDN5nZLsqZTTQov/jrvxIvh6Y84efDjz6y0dwLjdiYjiPvWEdYVUNFfn78nY/V6M6n51Kw5y9eS3/6539p6ylLF5Yk1zkbtTVl2spdlEO/Zzqm2XKKle5JQ5Rta52AninzyKfp5mCmW559iyy7wnwEY7un1FA/f/TU1gH29Mz0oL01LU+MmuKYEY3VCMxGkXYrfvfV8CNoGhr4O5J++C/+y/8y/finP00zjCrEqx9r4fojYPrAdIHCytshAUofOcY0DO7iijkIXWKIMLi1kS92rX3477u3q8kry87g5uHO4feYdXWqwPyaeaGxCh3bhh+INLjjMuxA1/14wEcPLwWahsAdRYREEhlBDpaomWoZ7ciiYbTrvutmGI3gj90Q5BtDV1hlZnFLFH38oNzZ3bK+vmUVnoPE6rACZUNQYppGofQbDVD4C+9UsO3t3fTv//W/Tl989mm6sHwmvVpbSxevXkm3b9yxeeQ9KUV6VLwncH7pgvUc2SppBV6Vk33zDMPZy3779geim3KrsA92rYf9V//pP6TnzzVMl8KL+X8qzJnFc6ZErNetP1tw1rN9c/jgwD4faT3wXd42Zq1g26Y/iHPp/DlbEOYrY4xUGLUwV85nMO/c+TDd1ohkjd65ZHBT9xfVOHz44Xet8v71X/3H9OzFw7S0zHHV8+l73/uRuec9ghfPn6ZrVy4qvGe2mM38Ou8CmPLiT5X0wrll8XBkh+QRB1MUKCaUW/Q2uSNd/ihForTTeGHG4jVTWDSq8LB0jucLpmxQoEzJcVrr+hojMKVZ/j/48OP04z/5WTp7hhGBR0GcLGhLKOmLz3+X7t37Kn315ZfWUN1+/3a6qdERDR9pfF/PrEE8e/Y4vVJDcOfOnfSdDz+QzFbTxtZe+uA737VG9PKNq8prPjwUCk9JUBq8vpAfboaKYVTo79NgIOWZ3dKyv1HDSXOBHT7JYUZRlPt9Gx3tqLHfSg8ePTC5HzDKUr5rvGcL7sz5k27Sx3ZiE6QiZjrQ+JIJGwOoO9b4yJqpJbYvA+NNDTgN8LmLl9L//v/8f0rv3bqdOC2LRhw2S0SZtG3Q4sHSkVFOCZXAD+UpZOWG/HtYlIFQxi6/QHnfRcg53NRxOtwMu1L5RlxhFg1RhNHlIRBmffHU7vvcjPLRh7l/9s//xb9wRiKQMnDMCCDsw00NN++VSWMHM10HPAYNY6xlBxFOyLMOt44/UBpTkRplrHyLnTGjQneMpImKJ6eW3vjjGbuKiLjj3vz4PS64Oisz6dnjx7Zj5QLKUfx854OP7cyf73znI1W2M+nCRV6O8kPX2GrJpxPn1LtdkNJg6gPFydQHax5MjTDVROOwtvZKw/oVSzdKjwVbesVnFjhbf9GnliQDtoQy544sqOy8UbsmBf/61aq9S8Dc+Z4qPtMq3sh4jxVlyQtfTGfQaLHj59at970XfGbRPu1ox1JIGbLuwampj6R8UETwo2Ctl40/piU4pZSdODt7W1LC69a7t220iouGjPn/V5LT2mu2oG6pB8o6Bkdr8DIdqk+jOyl835bq+/OvXect5ttSvB+lD7/znXSLN5qvX7Otr5y/hAyev3hl5/+sSTmeP39JIxw1alKmfNzGDsrTyIB3JpjSIdPISeKxDwYpO59I4XMiK1N3qEmm/HhXgoV2HHz88UdS+EyxrFj5s7emZU754BsUfK3toh2xoXzgrCLJ2HvyDouPX8kfcxuR0bCZjQqRFC/vPTBPv74q2UhOyIh1JI4jefLgYXp49166f/erdF8jr4cP7qVH9x/I7nHaWH2VNwVsS547tnbCC4NMFe3t7xC5Ohs+bUTa7b0Oydv4mvVnlJ6Xa6aYZGcF24mpsKtXr6ebygNM3J0VfANlrlXAIlUoc5Lh7ttriVC0hMHVJOb/eLDnqN9d/9yXzw5347z1xVeidevUKv32GUQ4o+G5vSPswqx2C5QahREUqJ9LRL7kQ+fAEBPjWxKH++2PK+xGLQd4qzCVI0Md3uhzf1ilMW4i5SwWM7XijWmZKY6yR9+gcIZtf4yZF/51RXGioIEVWO5VSAgKe074fPXiZXr29LEUPUcdn1UP9CPrCV+S8uQtWObujVf90QFDOaGE6Lkzf0uPn8VSeu8suHJs9IqUDgqdkYSd1EkYswumQOitee+SKZ8D+3LYxvqGrR/s7kkJyByljx8W+/hU5Owc++TPS7leMj97Ims8IPXkaLCYsuLzk0zjsCBMx2xNIxx2CzEPPjs/k55I+dA42LsDcsBLcpcuXjaFvMPCtRTL+sZrKdU1yYo5c/GuBgHliaLiZFIWx+GfhVdGDRfUkBA3cdCAXr1xI928dVPP19OFS2zp5DOfZ9QAXFccrIkwHSalpRu1m2lVDRpTXXsyY8TFQjaNCEdg8P1j8soaMrkxoKjJUv3QYDGSYarIZeo9QWRO40R2/+CHP7JRFYvKmNNYp1nlq2TKrqeLl6+oYVy2RoAGknKCTFH/NpKkJ28js11b79hWXLyUtqLwVtUwrmhEhtJ/pt49c/QrGi29fP5c949svv65GqqXnAGlcsI5U+uvXtk2XsoHNcJUpeSrYYGVVT9nSvKxL8yJBxtN8NF+uZQwSJ+Vaf5dECYPiIaZvLR3I2RgowOVo4+/+71kZzvh3CTqICz+KNse4PEaAtDY6WJm9ohd6TfizG4noC++En3205qNonbT56df4WM2HIc3TnP/7T//H/KIAA+lJ4QCnW5DULrpcz9q1uOoAXatfX94qlA9YcAPBSL46gMvxTD/6+frRCFpYeYyRimGtFAggHCjoSjj4D4Ip1ypCLgIc4MuXoixP0rPVXkfP3xgvWoU6ns3b4q3s1b56JnxZuuhlOfevh8djV96XptSCI+fPLSKTS+NOVp68Ow04u1ORitUWJS/xw1fUv64VQ8P5bSlXvCr1ddpVb3/zS169957f//2h+nj738/fV8VmF4101HXpWA/eP8DO2SOqYMPP1CDdf6CzTWjJBfmeWfgjZ0P9Hr1pSl8pr7W1jfT7Vu3Feduev7siSkJForZcsnxEvbJSqWb3SivV1fSs2cP/O1eGiXJ59y5RWukGLmQCnYqMTq6gLK+ei3duHFLDcB76f0PPlCP/066c0fX99+30c+2Gg8U/fPnL21x+/Mv+C4DH+VnmsOnkDi24v07d2x3kARmDeClKxzSx4tyyOvIGgbSqGQr89QL1h88PXpw386G4uC5M0oP03003oweaHBR5N/97kdmhpK2rZkqWmfPqFHWPY0qC+zzi76ziJ1c5Dl5yYgCZc0b1ivK41dS4ryB/kSjqnt3v05ff/1Venj/m/Tg/r30VGYrtmX4WeLwQuTPbp499fSRqy2U57RQ4ikOlA2VQC8VlHMpcTpGNDz2/V11UlgboOyQLptalGtbZ5Ffa7CUBkKhbNmam9wzymQBnkgw21XclCUaWW9FdcnweInDuDL/UU1Ap95U8DpEOnxEAMJMd/5rz2Hm4bXgPigwFF/prs/eMcRrFy0/DvzUZiVGwySeiKsvThryfJdm/t//9tPPkAPCwHEIyR1xP2mNwDGUNswjzD5m3D4/GNwNfrrmAIOBiAq0YZIm0kEBmg70MCm0zHU/evjIjjjmuIEDekNFRvSNBryX3JpTiXzBStecGOsk8ZOBTOh5+qciA54X+4fw4VvyPvnVr9J/+o//Ll3XEBrl/5Mf/ySdkYLkuIbFhVnr5bMGwA4ZRgIbUmx8ZIZofavivlViO1bZoievqbDkL8NDRkAHttWSRV2OlWZ7KO7YHcPOnstXbppS51RQZMpCKj1uRgPEuaoeujSULch+8slvZbaYPvjgQzVMe9b7Z2F1XmYo3WdPH4rX56Y4rl7hGInz6Uc//En68osv7MUxRga3bt2RMuSzlWfUg7+Wls4spYdP7qXfff5rNQR31fBJtm+YujsSbxc0SthJ589dUu+aHUgfK9+Yfjpr3wl4/fqFTa1t8i6EGst/+PN/rLQsp1/9+pfp/j0py4cP00ff+V76kz/9M5v3P6tGZPnc2bS9uW4K7uyZ2fRMIw21YbamwZZa/Fy6dCVduqDRiuK488F3NMK4JjcoUilGKdcvP/8k/fY3v0j7O3s2FXRuWWVJ+clx4oxA2PJKo/xP/sk/lZx20l/9579WXu2ZXDmEj8VptuOy22pRo0FJXY3esq17+FfjWKjdt5EeO5w42sPqstqSGfHNC4XInimxeSlSdKmNIMhBlUPSBmIOWXrdGnCmeejoMCfPSAuPKFMKFOsOdF4op5Rb5vntSeWLqTTeEzigrOE+gzoFfzQKALcUOsKkY8Eqw//mv/o/pO/++KfWQVG/xNYk1EyYezoSrM24DsEcN3NWF+yjQZRrHIoRGmDgdc9hvGeYscp+V9c5+nRVmHXRZzYJHmaE3R8uKM1bPobNA9hjHvGQ5jZt4zD33/73/mZxMMfV7yMiAovnMBtFIbcOSvNSuEMYlE2D8WF047Nfuz8eVNBVmJk64a1Vdm9oEJztHI28VClCZph0ns1A/7nQmf7nOVc6HnBnr+eroJaFFbCIaEc4yA09xafqzV25dMGme95TD3x2fsG+HkYloYdtw/2Xz2xHz9bWuk0RmBKg0ikudsEwmYDSlqqwBoKPz3OQ2/MVKUr1KLfUELBOcPXKNSm899Pt9++k95gzv3pDDcJlKdxL6bJ62NeuXtUzin1efnbS8xdsG3yqDDxUo7RuawM3NWrhrWAUCT103ig+f5HjF45s37ntlze5qBFZ3bDeNPxuiHe+bsZ+/AsoWTU8vHjGDhrO+nnx8pGU5pbkOidFfE1+dtLO7qYUDZ/xlOJTw8M01Xd/8CPFd8nWEZ48fKzRzJaNEg5Vpt9Tw8ZiMGnmLd/FM+f8YzssCkuxzKvRmZ/zj8eQj4yy/s2/+/eWVt4EZo6cXVZUNHrobG+1NRClj94yeczxHV98/ql65/ctPZQQe+FOaSQ/UF7kBaMx1lA4+ZUznBYkU7bq0lO2N5oZnSl+ppjW6PWvrKRX6tFzsilnGNnZR2oUmBY7kDt29tCoM/1mb0VL/hQ9FIU1ApI/5cAVJYqd8sB2Wd7NoAnLStTKqrimXNK4WfnMChSSPWbemHjHzVWR2xEvjQnvgJiBzDmmBB5sNGpGyn9d2Fk2Kxl++PH3cnz4UJ0gfv3RSDICpgyzYI3s2EJtgejKWUoEBwVKRcs9aYk0u14LtO5wMx2mdVfiJGHHfctji9Jd2NdxeLr7UMqnaQj6UQtsGEPyK82nF/I4jA+jG1++ORZUoOSRBbqXL15IkV2wRU0qSolIS5mm0qy5h9QQ0IOydxLMzqwEd4ciZx/83MyCRE4FlLtcXnlBi22bDzW0X5USuISiUa+bnhdKb4Uz/qUY2KfN9IApRFUawqGy+NDec5FGZVd2LKKuq9fPSZi8ZMaUBBWOaZGLFy6ma9dvqgd626ZQmD65gUK/5FscYZ4Fwk22OfJylsJg5MEXzljDYJqBF9vo1fKiEVNLzDWjZOzNWlVy5rgva5TBNAtzxciWhoBGhbdmt9nPr14up6dy1AKN2rPnj23Kg4++r756ZlNIb45m081b7yt+NRw765bKoyNeeJq1ox4++vi7UtBnTaRPHj1OfCXtsnrwvBjHVkymIdY3t9OFi9fS9WvvqRE4ryCkYI72pYT5shlvOm+bsmYK66/+5q8s/d/73sc2hcKbySZb5RcvWbHwjZw845Sm1y/Tl19+2owq6F2j1NlNEwqOrZ+oXjvme3tb+e4vuBEuo0F65jQeNEg725x9xAd6GAnQ++d9EZ+iCUVHuNbQU8n5x9w6J84W8PFA2yPGD421LfArf8wtZJD/7NFGAvLjPWgIuHI1L/Jo9UTXWY3EcUtjZjxauRZvKueUX8omIG3wM8/ISKMaRlW87yIPXn7ljOm1+3f5NsN+7kDwhrhvG3VmBfjSPZwG66WiA8ZfY9Zxma/vGhHfcTDOT5/dqFnoojado27m/pmtEeDYKeCeKUBeiCbRMEYzo0Y3w8isfNuLsZF1eIk0DNMofPFuVj0z9XLVw7167YrNydcNgfWb+C8ipKeDMyqeVUCz0o/MpBcsXKv8mCqecHd4iIy9Z0iF4URH9mIzUqB3vSOlzXzvztaG7V0nYPZwoxR48/Xlsyc2vUAF8apArPRKM2+qMCgflMea3L1WT5JzdKhIvGFM7/i76on94Hs/Th9++LEpy7NL7DriLdfFxEdf6L0zF0zP8+69r9NvfvXL9LsvPlM4a+rBSl4Kj10vq6tqmNRg8e4Ccbx4/twWLLek6HiZi8PbOIiN3TYcyoZCZmGbXTT04vl4Psrh3NIZ8XHV3qLmG8gvXjxWHOqN376tRuGJpV86NfHNgpcrz9UA7ljDsCDl/cEHd9Kf/NlfSClfVriLtt2RURKHva1ppILMzyveMzQqr9cl90U1+Fckn21JzxvLs2fO28I8i67z88jxIK1o1HPu7IJGNu/ZhAW7cFDCrFUwzcPbv3yyEvAi2YP7d9ODB9+YG/vsZc4T/uzIZvHhu632bK1jRg0QsJ68Gk7saEBQxawBoeDpzZOtpli5z4qbNPHHM73wqFO+vkU5U69dZvTgKWthD0wZi0fCYQGaAhtlx14OpFxbY+LhWFwygwVGPxaH7NgYQP2xaU5GAyxmyx8jOgtHweAHOaDkXQ4+RcQ7GrxhvqSOCGsxgHiwf6hG4D//x/9knZ3z6gCd06gOpU+6+Ac2iiiAcZlGEM9dc0+XTP1RiLQHLM8qM0ef2TiE+278LTCP5+OGPR6Wd4RfRt08SP7/zN4sJqEy7jgKnC5D40FBy7eDGOanzKs63/rCrTPXezreEPC5xKdPnqYbN66p56heZVeC1hBYnRE8HNnr39YJqGxmYZZMR5pib8zxqzjoprtf9uyjDGUuFpgTZs/9y2cv7ViJ//Qf/0N6qB63aoW9iUoozMuaUtAwma2RxLOvnjo9cLOXmW3vlNJ/KcW8skqv/NAUIPv4v//DH6aPv/cD6/Xz6UfOLuJtWeawmY7hwDPqN/45/ZKjlHk7du9wN73WSGl17ZX1gtmRQy+Ybx6w2MjC8qLu2c7KkdRz9hWu+XTrPXrcy+kbVeoHDx6kfSkGppjsQDk1GiwI884GbwVLQyIhUzKMCJ49e5RWpOx5k/r99z9ITx6rIVAjMz9/zk4b5RsM+JFIbAsn31a++d776ebtD5UnHEExk9ZerdqBff/yf/yXUkMH6Tsff8e2h/K9ZUYifCGMxVfSfCTFfJaGTz3X1VfPkWZ6/vihNYa8U8CoBt4eP35sjQG99SU1AuyeohGlMaH3/uD+V2oEn4k1V7LKYMsr7Emf97BNM8re08w/ShlFaj1pxUMV9h607inI+BGZAtazKXn8yw1KnZGiOZc/FDb+uceMbaUK1eIxGcsvU1HA3gGRLW4JnzJvW2Bt/UpPKpzWUVFAu8on0s0Ujy1uy97LI5/inLdpR0aQjIRp1KzjI38Wv9JFI3EgM0aEu8pX1k121VmZU+fgeyqbtvVV7l+/eJ5+/ctfqj6+Tvsq27yPgsx525qy542P0iWSOKlSxgOoG4IR4FD82y31kXRnwGtQoLxv0Wc2hG54Xb8R93HCOw4I38taH/J7BPmpgguCq1MpKIfbj5qXwEFLIdwgR9hPAm5GeQg0wfUAu0hPPJfwRoDC4Id+vX69Zvvsb928aXPJlJPg2ZQ6aclmFDjCM3PdMB0DnxyghXKnftEjomcE+xR+KrEpfoXENBT7utfXNmye/eED/+wh5wbx0Xg7YE09XqZLmEKg4ttQXpWeLYPsTeelMvbr0wvnAzK8iEQlXLapnvfSzZu30nvqTV+95mf3sAbALhd6zZcuX7SGiEaMSkZl+/rrL9L9b770Rd3XbMf0bYQc28A+chQdFZ3plJvv3ZT5kikHRh6YXZRiZPqK7wozd3712jUps1k1Sq/lj4Pc5tNTKWYWpa9ohMDJlepLSi7z1rtm///u1r6NSHjpjV4mO454IY5FXxok3ly988GHapT40tmW+f3wzseS41r62Z/+mU1voQaZAee9icPD7fTXf/2f0oVLS+mH3/+JjUoIm5EWH+bh05koLeb++aTmysunds8i75OnT4x/euYozgusfUiJXEe2kisyZU3nstKpUpHW1Rh98btPJJMt5TllSw23Rno0At4h4E+mKg/kJ/d0QJimAzQMlEnvwbMTR39yTL6bnQg/Vv50R7jovSiL+DPIfQk6JabM9Ud6vCEyTuxK7bIRgAIhbLODDzWmmBE+YVMDmMJCFvTGyU9kBw+sgfAmux+nsaGrlLzKKQ0ADQSjHOoEXPCOCDvzWFthJ9pNdUw+/PBDG/2wA+rT3/w2PVEnyHY0yQenz26q7FHmOe4amZ1TOWRbrfFljaDzHnVzIkimQg8/SjAGHdBQuB33fm1RP49DuI14yucwG0WdjpIHt2rt3c7TPsorGDWbsEYwCQgu3w6i6yCY7JpPDGQMWr/H4WXUbWQKvRYVQvUgmZN+//Yt38+eew4ABUwlAihz/JAuXweIwoSxVyxVE/NDD5pKyM4cXphiSmF1ZcUWax/ev2/7558/fZxevHhpi4OmQJSZTL0w1eA9SX97k/lStoGi9F7LP8c3s3vCvkimhgweWCi9fuOmNQJ80B1ljOK3D9cwApFW4LiADSlDjntAwbIgyQtZ39z9Mq08f6qe+7allYaCaSn7nKQqP8cNMMfO28MoQez4sAw9Uk5FpZFh5w0vpfHhFbZwUmBp7K5cYZ5+Xj3q+zaykMRMNrYmoPD8U5IoR1dUfC+ZkczZMyw4qyF4+cIWlA/2jzRC+NC2k7Jrih1JH+iZ7ZTscmI0wJZWFNa63BwebEtWK7bIffvWR+mCGgJeqHv27KHs/SwceOGN2hU1CmwrRSFZWJIB72xcusyHdq5bejgymncmOGqb0cqOZMKOInq3L548TF9rJGWNtilwL1+52AgoepmZgomyReVVHqPkszuf8nC3rgy42q/xGn7MJgfjHyJiRMXBf7zzwUiAeFDgNBj4Rkl43B4ucSk8+bMpTCvClDb5UCcGhshbDskzRa40Yofyh/DA1dYbxDI7gXgfgoacBXhe3mPkSNlD4dOjv6jOiH2KlO29GjHeFF2U3Yxkxtvod7/+Mt37+mt1CtQJEY+cssux4ZxayyaJTXV4eNGNo0bgi2SwMcCYz1Uw0jYdsielq0ZTp3vs3g4R7vHQ8jMK7CLZpTum7Yb8zf13agiwCxqHOhCPsBVMfyQTAq3sJ/OBZUldjPfbonUXN6SDysWQlIbgdXr9ciXduu0jAukkq8y4sG2YqljWh1JAnm4qno8UDDLDtZ1gqvAOVVC9Iu3Ywu+Lp8/src2733yd1hQXDQEv8rArhnONrl1XRTl/0UYCnAdki5ZSaCy+7Uh58zYmL01tiFDKsdOH/fHMo1+V8npPSsmOaF7wRUqUAsN2PizPVtPN9S17N+G3v/5V+vzzz6QQn0iJJNuxwu6TxbNzNjXDB9fZb8+6wWUpcV6souPKoi/ztXbwnJSPNVAilCNbQtmNg3JhUZiGQcXN1g/sDVk7yoKzjjZNBpz/j6Lwbw9oJHOeQ/Iu2CiDF+pQ6IwYbqqX/0wN1KoUO9tu2enDF9t2dvn2r3roSjejJnbVPFODekuy4P2DjbUV++LX8vmzNh+9vHzZ5PVq9UW6/+Cu0svXxvbsDd4zvBswP5OuXNeoSYrphkY8127ctu2s7J6igWWEQtFn5PX48aP08OETk8uHd75j6xX3vv7cXuJD0doUj+TFNAblgl49nilxXn4Ii9JEb9uVOAo1ipLXMS9P9mzdaVfk+DG/Fg4XzD1cGnk6HATD+pGPErAkJIWhcG20QUOiMD18eGBBlynHIxuh0MxQ9mkAOBCQho4dWjYNJb/W0DA6UPqXlpXXkpm9u6Hyx3w/33Dm4zt3PryT7rz/fvrOx99LN5Vvt25/qDJ6K12/etmm1JaWz2pEqwbgrr/ZfP/u11YO0xFHhcMLjSqnwrJ+cuTvyDx6ovx7qFHsCjXX3q+hrloyTSZdHTUIhGRwPzUF/B65tWY8nwwe1jiM473lwd0Er3ixKUGzdzfcYuZrRjXk7//zv37a881iBxmsRqSDYKwriNZ8FFUAU2KavBtCxdpEwHu8b+BnsKT05Rdf2yLVP/gHf24nTKKMNLI3HKoy2MKsKq0VOgTJnKcKLfOlVAoqDr3afVWaVRVSpm3u3/tGbvZsOoKh85ziUuzpinrqTEcx1fLgwf3EyZvU8YVZzjniRSn1+jVy2NxWg8AuEhV55tuvWs/7km2JpOc9I55QejQKvH3sxyMkW2z+5t7Xduwzyo6dG4iXnjoHtnG0NTuBaNx465aXl9gxdfRmT40g7yr4F8/OqEd+cfmiHTTGaMYGQzZHO2v8HGj4zzTSkpQ4H5znPQMW3SUdW/vYlzwY/TA6Ye77ydN7aXX9tZT6WrqhkYvquMnyJz/5sU23rKpxWHvNTqgtjViepUePnqfvf/R968Hv7LHtdUtu/1SK49P04tVT2///T/7xP5UCfpY21GPkm87/u//6/5g+/s530rNHD9NXX3yuUcSueu776cc/+nn62c/+TDL5RorkG9uNxfsQFy8xTaYGjHRJ0nwYhnWPjQ2+67Bu/DMNRTicumlKXgWObyz/+Gc/S//gL/+p0vM6/Yd/8z9LOT1VGdg3BYxypUPAVkoqI+XblT9FiHl7X4S13WMSLOHaqEjlAj7IsGY9QX/NApXg5V0/amBQ1mSMvWCoxh+FyYtsvqjsDQ4Kn2PCeSmNBt17+ByXrZ61yoeH727pBDG1x44o1o04S2lJcqV82TlcKmu86Eb59Xj9sEFGBPBlPKNIBEs3/MjPrMorhzrKMr1ReUIur148U6P6zEZ48MJmCHbNxbqKrUnIv72jMLMgExpVBaFyz2dN/8k//S/S//a//q9YNVPcJhSTKUCegWFdJZjC61OWLSLf2nDi6nG2z6ePUdbRPS0vIe5G/pKVXSU3L3f9vI1tCEiPf8s0PwsEVDcCJUp7j3TY7WmgTlewhnnNZr+ZqoWk5+ZULm8IfvubT+wMln/4l39hDcEcDQFOqER7B1LavoWNHu/sDEL3nSnWW0JRbmzaS12MADiygB7ew4dS8utrUo5+TALfuGVu9aZ6SdbzES9PX7ADaMOUzp7Cgi8WCnmxiPl5e4lMyp4dPRdUOenBXrikXqwqJi8nAXYbMbR+o8qFf07+fMw5N2pgqEhzUiJU2OWL561Sr63z1jFvui5Yb/3c2Qs2vUJjhCJgzp6GwGfbWYimcjJnK5lIdotKB28Us57Bd4R594I3jSl4bFXlCAjO2Wenz+uVVzY9AL+bLIirl/7i1fP0/i0WfV9rVPQi3fmAA9lup8tXeQ/hquS1bu8pvF7ZUJyzaWX1WVpcYAF4O/3gRz9JX331m3RPDd2q0vyXP//HaUWNEVtM59Sz/8t/9E/TrZsfpkuSHe8SoLw4Avq2eu7XNHqAZ3Y7IRdGX7yvQP4c7KAYeQN7S3aHkum2uSPvUdTsbuHYbsBo5aJ6tD/66Z+mn/3pzxNHMP+7f/0/pw3JlfLB1FR6I1JmeIWUJykcKqkp5QMpQ8kRd+QrZcxeuKLAmWPsVXhzAabTYZnDI8qXcLMGQKHuE66emb6JxgBFSENPntiJtJKfjX5R3NZQ6J6yLDd0PngZcEUdBF6opJFbPCelzw4ylQdGeNQRm25CuShe2KF8wBQnt9Lo7aPAmRpT/Bx8KOeeBLlaX9+2kS0PN65cTtvqEPzyb/7aD7ijMZM5L8Ch0ExmutIhoZ5RpuF+b4/dZUvpokafjB5//pf/KH33B9/PDYEiKeC6SCIqGoQRZBGPawiiEQARZhd9ZqeDPn0KO6zfYOfTiLPWwNuMgeowG13IXzqZkU8A+RCcrQfxPLYhEOgFl+m1CGspFyjt+xg/bZS8gWANc7+P+FH4rb1Bz1REW6wzC58WYkj9i1/8ynbH/Pwv/ixdv/WeVZIoAm/US7GGAKkqDIbLbIvknHnm1xnebm1up90t9Whs3pQpliUpOfVU5ebgYEeFm5dt/MRL5sWZMmEYv7u/pWBnrCekLr7Fx04VPmN47b0bqpSX0/KFZfGLShTvpi9U8OUHfvj28OuV1zbHzUtP7J1nBxILoSx6ouwXOE9ISueC7RY6Z8qYaRU7bE694dkZzsuh8ZFiyiMflBaNHIrEd4Oocr5hdMIH6q8nviXw8uXz9OVXX6QrFy/Zy2TUJ3rUKEqUP1NtKHoaNRogZMAawfPnT9Od2+9L2T9PX3+j3vll3t04k65eZZH7TuIrXxTyPSnn5y9eKj0raeYN73ms2vk09+99qUb2rvXaf/zjP0kv1bCsrDwUn+fST3/65/K7mH74vR/ZKOb9W7dNUbET5vLV677GotEW6yR8tIZD7XgnYfPVmk098flKFtNZIKeo0TDOL8ymG7fuyM+mHWGBPLZU8W7f+SD96Ic/Ez9301/923+lUeCa0iGlqrJ1eJTn7VVzbfSphoFyR/njnQvqCoqOckUPHXmTw97z94YC/1R8e2kOZa88sHl+2XMshBVwAeVOg2LbU7M/60yoJ074LNbDM9t1ma6CR5v6Q9nLPOb2v9YI9pZGb8zhcyggZcIydcZHFAC+aERtDcT4e6MGlClCzmhi48CyUsiLfkoPx1EQhvh/+mwlbe8y4plJH915L7148iD9L//L/2SNFO+KzErGvEnO6JVNGLxBj7K/cuWiopmzXX1sh8bs9vsf2BlR73MAo/xafVA0Lg3n2nURDYH92v0I5MScWb0u3eg54w+pIbCYTLlL7pIpZZnOFnnHqJgRFFu1+Yzohx98aLvakAu638oOeoZGVoZjGwIKEEUV9KZ5CtTCcoU7in6htgh/tTsWQAIRdOOEBIa9Cq9s2lvBwpIwjqRUKKBUKnror168Sr/65a8l2NfpJz/9UfrOdz9SwZTyc2/pUAWdKSD87Ku3jwJ7otHDrnqMnJyJUmEO+dw5KTRVKqLhxbSXTBWguUXbKsQoJnrnNADruqfnw7iDDGMXzZXrd9IVKRp6aMzVwh9bMZlLpdLS4+fsH864X1OPCjfsXd9SgaByM39PJaFnRiN0TsoVZcMwfl5KgBM2OfbhxcuX8rtvafdyzm4Q9b6UBrb08VYtIwReOOLzlZcvX7WRTnrDpyeP0tVrt9JHH33P5sR/+9tfpeuXr6SbUuykxk4RXbpgynxFDRSNErzxNTT2eypV9oGS69ev2Fz7119/oxHBB1Ki6+nJk0fi80z66U9+Zt/s5RylLTWuLJRzYBojLKZyWOS1RlQy/ejj7yU+N/no0dc2pfHnP/+L9Pjpc9tBRAb+7Cc/Sa9X19Pqxuv0Fz//h+nLTz9Pv/zFf0pH+2q036hxUM9++eJZW5c5u3DeFsYvaoTDVMWZcxpBXb6k3tZ6unLhihTpmfTjn/2pknGUvvjiC+XTfPrh93+cvvjsk/SbX/wHdSi2pXDPWA/3TWIdBYVCb11KlClI5afUpZ5zyVJ5ZYsqCtSmkFQ2zI0VaJHsWSBnxGdHS9BYyAx7Gge63OQ5abikPIIfjqxeFt/nJH+mdTgehIEjzQeNjCkFES8t2pSmyiD80hDf/eYrW1in88H0H3Vte0dlV6MjOhRnl9SYqFHDL40a5Q83L17yJTne7p5NH354R3FwKinbgkkGjcG8OiYq/ztMW82ka5fPpG++/iT9q3/1/01/9hf/KN26cVPO/MNIW5u74kclkndN1Ej8+CffF48z6d7dhxYfeuGa6sr3fvDdNK9yRQ/YtL1ELWcmNybe7KtxtmtLYHSPmx4gS8Ls6BnTIW1jQCM9isL9WyHrqwIdXmRvT3LG+gx9Cjg7Uj39xX/+m3Tv/jfpyrUr6YHqxqVLy3Ys/d1799I/+It/nH72Zz+3/LbR+bY6aNIh8E1ndO6/++fjdw01enSUv6mAUEs6KYb8erj9/JkZWj80f8DMIVUs61kxzPWhOyOCp0/4eAhTESs2L3pdvSJ6UFRKCtMLKRa2tNli792v0sNH99KahtFkEYtZVHTi5g3fzY01KZEdU34sYrLt7dXqmkYOr9QT91EAvW7mxL+r3u0Pf/ijdFuK8Or1GzZXv6we+/mL562XTKby4fVHj++nTz75Tfr800/TV199afvmWQxGYfEWqxhQI6SKv3TWlALDeSo3ypijHuwj6Ut+WihTHbYDRAyzQ4Y/tlXSC/QzbXasx8fOGHqK76mS3lZvnxGEHWWgPw5esz35Go3wchtxX2ZBVUqNhoIKzTHDFDoKIi/o8TY0DRDvGtDDs2ySeEkHi7hMPVHhUEwvX/pb0/R0+dANvUPCxj2ND6eiokBJ5zXxzboMn8AkE66/d1Pyea0e6NPEEdWYffHF55b9vERHvK9Wntlo6cqVG2pkSbsfVPfDH/+pGr73rYygGG/f+Shdfu+W4j5jUygL82c0Mng/rWtk4MdLJ4381LA+faLyw+FxqnTKd2oqusNHnqwDUPaUZswpf6pkyIm83VMDQE+OKTXWJpjiYwpqc2dLDRB79+lZz9ixFhzlzcd32BXGyOhHP/5J+r4azI+++7F9v4Fzj7Bn/pz3NGzBWHlsClvcUtZ9beLQpml4p4IpSaaqkMO6yi4NIaeeIre9vTdqgF9q9MN3qzlSQ2mT/Fjc90ZAaVOYPuUkpayRIHni2ypo8gmG+jpvi837+4yHDtMZjTw3t19rdLiWbt76IP3Jn/ypytPFdF4div1DjUDPSKGp4WVkekNpndVImXUlTqVlmgp5cIos7zkwooEnk63i83gttZYGi7/ho1L4AmajMB9+K9R+Th99PLTA1joAavyZ9rEpP7H0m9/8Wvrorsr+k8SxI3vqvL1+ydExL+y7EhvqhNFhpTN3T+6Wls+ornJ+kxqDsiHoE0I0BKBXRqeEyJgatfmou2GmeoKzBDVvJYrooFOpI1yG0M+k6J+pl82RwJxYyVn1nAPz9NGT9PD+A5vnZ7fII7W6L54+shEAPWTmn+1LTqrMlEYqOcc3831f25b5etUWa1GcnFz53s07dv4OOydQ/Nev3VAm6V5XO9JBio8jI56/eGIfnefoaM4PevTovr1gZccPUPnUq2I4eN2UoC9OMnfKdAxbO9mOyW4U2wHEArIN85lyUCHKi0rwa3PEahyohHayphQd+U+FY5TCbqP3bt0yZcyXqHbU46XC8RYujQdbOH3n0ZwtvErFqLJrpKGeM/45JI6qzw4i1gper74WTxcbRUMFo9GBZ/ihx8u2QBpgGlKmlVCOHCJHT5W3qjkgz3p34p13GOztW+vV8n3ky+nO7TuS1SubL2XR8fJlpuFWbPcTShMVQQ+Xl+s4dI5D6pg2u/7enfT+ne+mRSkaFodZf7n9wXfVuF60+VdeNmNYjQAYxdDgnz8vmatH+vTJQ1uAR0FyeJ59vEWNE/vr2frIgXWUB4iOAHJkSM9ZSMiLaSbM7b0UKWL4Id9uqqywC4oPuPDNhFtq5Fh4Z32G9xlovNnRxPrL3IJGt1Kw5DF7+Dc0kmLKhgYnesOmhsUXZZbGeH2NI0d430WjSdItPikTtv5k+TOjdG7bAYxM2SxzCJ7sKT4oJiPl/YEU1Na2RoyCfY/ZC5jFYd+V1jP+GW1yiuuZMxyxsSGZSbmfPZ9++id/btNYfIt6e4fyjBspfJVzPj1KObH5b9xY3Z1Vg3fF1r3svQbFRR2PVNI08ba+FWZ0uLUJwZPX+6B+Je/TeiCm6E4TZZzDYYebzAdFD35VBr+5+016/OBB+uu//hvl5a7toqPM8Y4RXwLc3lHZUgeRY9uZOub69VefS8+x2+2BrWkdqyH4fWCy0Ift+73K0CycmNMkc31nh0h2Ky9WbLoCoaE8mUflgK/nL57avn9OHGCRcWXliQmZdQA7G0e9Uo5csMPDREwn2FyqFT4/j4YXkei90AB88J2P0i0OdbvxnpT2RcXDTg++WeuHxbFllCOk7RONGoHQ+HCMMXvhmWKAN9tfr14XvXAWaJkTJh3sJGJKyReR2fHDS3G8EaoCIoVAD5ChNkp5hsUmKQQqNaMTpn5Y/KQHztzxgho45m4pC7yLcEW9TJQwZ96geNmiGtNFfPaSRsnmI8UHUxxUaEYiKCQaqgvqoXJIHsqO7/0iE+upSo6Iyg5xswrNFsg9O4aCHu0DNYa8XIdAcc80Gy+s2XqNzNhRRW+aWnKO3uLiOSnIa9bT3T/gk5RvpNxvWwN0+eIF+/LZG3qnksX3f/hjNXC3pIh9Kuw821/VwPFW9sGRn97JFBjTQTRGb5TfNDykkSkqlPu1K5ekzNdtezCnwFoe7vspoaSbhVvWA2jgAAoAnvnsJo0LazAHR5KR+EEWykkbiXJWPzvAvv/d71tjxZoMu8VYW2LBn7zny2++rdg7IQx1GLVxGqnteNpgg4J6fsprW08SkC/TojQMKOadXclfvW0WaPkuMyNaGlU+a0qPmt7+rnU+KM4zavg4hgRFrOaUsqNyJkfi/Y3qwLbFwdu/nDGlEmb+UdbEviMZv9YIgM7S/t6meq8aAalskkc/+dmfKExeUGMaii+gSflKzvBKZ4vpKEaB++KPrbo2Gr50weKnfFPnFuXOuh2SC3VaLAqebhqCIfQ3BN5RdPTZnx6m1nfikzzgFNvPPvnUOmachHBmcS5tqwxSD5AfHan46iD6hJ7vY40OmKbmm+F0eLdUPub+L/+9f6EsCJT3dUOAcYeQS+XmNFDyMB6jboK3NtNaN216vHCgqJgyYDGLl1VUMm0ojgKyLYKq9ByoRgVmLpRe0IIKM9+dPdz3t0bZ4UGvDje8kcw3ZzneAUXH9Mothu4fqRJ//HF6//33rRIzl8l0A8qaikIFZV6aNYbfffqJ7b5hpwpvGbPFkrle3HEcMS/QUAHZncOi69mzy37OjZQ6PWF6+VZ5lVYqN2f5+Fu0G+np02emkJlvP7d0Pt0WP6yjMOeMvBg98GF7epd7qvFUcNYYWBhl0emSFDwNATubGJ0gT45ivnH9ptK/a6MWpkfo1bMeQc/FGyaNGNRL9PnlRSmKDTWoc9aAnJc8UBIoa3px9DwX1fDQiNFrJY0oJxrfy9eupJcrL9UIv1QcV4wfep001qyfoETZpopypLGikSRd9LbJ2w/V+D588FAV5kz60Y9/pvQtpjU12hyzgfJhwe0Qxa/7re299Nlnnyl8b2gWF5as4aFC2ZqC4rmihmxve8PWaNgQ8MXnn6tCPtEzW31RVJyKyodufDGYl6vg+5q9o3DZXlpjK7Etwp9l7YTpMOaRJHc6GBIglZrOynu33jc5sxBLk8nuJeoICp+pEo7JXn29Kbkxf39WPCvJKg+bWyhTevaLKke8T6BMkx/vwbNOw3wzDYcUnhoE4uJbCNEoMrqk180kC2kxXakflK+yVqYqJwrL10B8VxmdIPJuTkoUfmgjFKHcoZSO7MgURnhsjV5VmSFc/G5s7qQf/uin8ul1k/g5kRWZUN7Yvbeg0c6K/LK4z2ibcrekEQzlnZ1+NAaM+BgViG2FKsJSgZpGyGZ9wN1oYzBNQ2Cx+O0xYbLLVMft8bZmVp9kRp3a3d5Nn/72E5PFD3/wg3RGHVF0CEfNsF5GnlHvr6MzVN9pEFgjWmc9UR0Z1vyYSrPNADQEOY4RGHPiIZLYS/oh+yEzeEt4wh3lfQ3jzexDSH1uMQt3GRI0j1ZkdX2uYdEv/uZvbI85U0E2J73yIu1K6fF2L4VcOlrK/ZWUD197Ug9RCn91XaMG9dDtI+yMHlY5/39bCmzRdsx8/NEPbN72gzsf25w3r9AzDYLiuqheHG/rskOFA9O+/PzT9Jtf/dq3QKonyQdlmDtlqogMo8fDfOuSFD4fPSc9TBWghPiEI0coMyRnJwXKA5FQ10k7c/vXb9y2RUsKA1tZUUaMEOiNM8VAr4zFYJQRbxxfU8+YHj1z7fR+V5ijV9hUcBqBa9eu2pTM9taayYdz/+nlb6oQsnOInUd8ztHno9kmqzA1CoIlOsM0hKYoJAPePqYwkuYdGiOljTlgGmJefqPRoFeMEqVnbaMRKVmUPr0hRmqXpJA4Y4jGz97vUDzMsaNAmDrgADtkf/XyNfFxIz1RY8gx3t/5+PvqIM1aPnKmUkpqCDRa0GBEPMzZ9MjL58/kl17om3Rp+bKN6kj30dGOKS+mbXY1MmLvO70tjtBgZ9F1yej69avilzdoL1tlYxGcRhbZIputnY304v9P3H882Zmt6aHfBySABJBIh4T3KHPq+HaH7CYvzTVDjeQjrm5QiqA00KCkgf4TDfQXiJOrgUJUBEMaMG7Tk802x5VBoeA9Et5kwkPP71m569Q5fZqtlm5IH2rX3rn3Z9Z612ue16y18NoLkw2Ve9oPAl1Choyn0B9lyPMpak/DJJ0ZGVy/N8/Bwy0L7DuPbmyCv2s+Ctc9850Ee41NmMIGPoCM81tRxAwgWP5n033LYPh7IUYJwJFUFBJ0bccohtzifwwuHjQxkFIad/D+brp46VJDmcbmYfhbDsLkwz4m51Lcz+olqb7bkfuoZPP924zD4+lMAFM3yHm9WaTL29oV4MPxkwCXYN4V5Gtpkv15rSwvZVziEYWHf/nlL/p+8MiRtpswjLBQ/qshyks7+r/ffjhn9AmVXTP6N46hb3ofRNw6fvW31zjnrzq+rey/fQ/H7D6/ut9f/o6B9f7FZ581QSwCYSzw+42bl+PphxYBexaQ/PjjH0YPfVSAKLeWQWyuQLHI+4CDPdEpH3zw4X/aEPxNjzY7/0sbv3n9f3LMOvw3P/6Ka7Sl//KeAfaO8Sh1SROrjIobI9CD+0GbcZc8/+0bC4qN9d0xI2sLiTIYD4NGlBRSsEIb1sUXrz0cJXrw4KF+PhT0diAKkFUmdGrSzRMwc1J1j32EIWHLH0DSFAnkKwlnxc+jx06lvWltGMeM24YC4mEAjJQUN9sAb0aRvHjxulsuQtH1XtJ+v+/auachj67wmVtRlmbHCi9QqqqTlJkySvhX5YUko2e5t2QyFNK4c5QXQ7a8spy+jD0PCP7C3nwXb4SSUAqq3tzWj/pGgTEuy2m/eHTRehDmowd5XhrEYPBsJGuFTiwbDeFeD2rn9qOvsAkUma9r/Oz2ZS6F8IJ28C7QF21UEUlkioULWYi5UzDzO1RIbE+fh0GiRE4cD33ndoX296rQeAnmftiEhuITvxbuioqKB2BBPXNDnsQbvJXnPouX9HR6GDQm5moZjOXSf0+esRpEupy+mXk9Epp7F+yPvL9IdeQ71qcrVy/n2Y9ybRR92j+S6+mkIQ/dGPVvqxRGdM9uk95Uku1JOyWtc3L+YzBu3bo93cyr5cYx9vqZIawniPboXUOwFSrAJ/wB56H5i41XMfAZ1xj5lxlLNNTfvblG2EVC/Mq1a5GR9SDOXJtnqobrHJOt0IB7KY7goS2lDV1DKHTB0+Xl9MtY8kyUiS4uLkRhx+ikoZbosDrsqdOn0s/59BeoUZXECOzMNcMI+H4ufWg4Ks9R7WTtJWN1ve2LR/8av7ybFkN3rTKuCquAi9L4N46Zzvm23hkfYwT6Pn7jrY5zxj1+85rx/bf/9vnbf7vmV6/f/O2vPVy0ZfgfBAhdvHg5bZKzCdIPf965c6OADOjbt7gyfec7341h/WD68tyXGY/l0EUFIC/qfWVaeblKs/9eDYEDmvn/3/HbHj6+g1Z8krjCwJTy5cuXu+GLv6F/5X6PI5iSnuL9CGaxMtUwL0NAyLwxzQg95G+jFgjTMgdHjx6fTpw81ZLM1sjnYRAdF21Ufjxo8o0BuHjx6yp+LuzBIFOH+xIaddfW8Wc8VlYOVGA13Hdi3tx46F/I6fHTx0Fs3H7x9XddXmJfzusKpBESArpnfm88lGM1gPlfrtvbcInJbEJTQjhv4kpys7uSZHMEq3n+UhUPBQFtiPELW4jRQmE2wrdEtpCHNX4kWS3+dufOrQotpiOoDbmF5qqv9FFMXBsoJ3mHKgt5jtz3TQwuD0B46trVq+nr+2l1eTXtiOhuCyJO+4XEICDKlO4RA0VLqLh9Dm3kDLSXYm+YIjRCw428CwFRkvOhwWoMoj2aHzxcb8hPFYZS1B073qdvFqOzjo1qnWd9liW1FQY8jTeobg+CH3svWAjQkt57o+gPdOG53XvU68c7iZJ6E6GTcJQ0l0QnqKq9rl25Wh6QBEWr2T7TFaIMNNr6vqolDVBqzPMaeyObVBhFGJp4tjDU1ctXp2vXrrZSaMZX2ti1qKIkKf7tc5bENi/kXZ+diysbjJFkLWMnN2AsLOZmTgzDQtkyEurTXcvAUeYMqrDmKHVNu8Nn3SM69Ac0LOPOIKK/39PUjhP+FuqcJXetOmspbuEo3iNA1IXm0kfnDGMT2X3/pkbKLHLGD08jkKQ6IEFe19cfhD8DhsJfFo10HQNBLoTjftvRtvdA7dlByZdE/dz/z077tfP+U8c3F3zr8N3s9Tc9co0xex8A+eTZdCmGwPLqvGzgVBGJiZB4iInnLZOpX/zy5x0n+YAd8aZeR18AJUKBQuN/rSFAoG+//rqDovr/xfGX43iO32zflgXfOpXCF9+1Rsm1MIZwEOUPYShXnKMII4iEjtuvquNBiPskBJfEFZ45GqV6/OTJ6fTZD7tpi7DPQhR4q3yizCAVgklpXL58MQL/1fT1118FAd+vwvN8YQ/x1d1R7NZGweSEvkoqSFrp3nws9fv3c11ls0gq/A4gmb6vVJPivbN+L4Lztuvr+BuSp1ChVYwqlgitH4mBUA2CDNpm5VCxVfXoR46M2P5Ti79tf9ddopaXGIJ4MekzFC4kIQTyLIpgV95N6kFDzyGML+ON2Hf49l0L5q1HSWmj8tTtecbwqggzhEnhMArNA8Rbca7YJeXA48Jj4uCMJ5oSZDOnGTLK3vfCStx+49qQSX5bXNo3rd9d7yqh4viW7YB0hJ2gJUac8bdpzQ7oNASdD7q238GjR+tV+M+Dfm30/37b68k+v/fiGdpD4fXrzfRnb5eOUBM/t2Mk6t2b8uHJKRqwjMhKjIsF1CTzGS3e27NnFhgU5894LO6Nt3N1uhDek7fQLwpRtZZEabi1KBdsYdQMvfg4/kBT4ywZa0kRY6I/vJE3MYhyU9rII+WJUgWvovzkVBgwipBngN8MLEPgeQDAmyjhh/cfxIOIoY6Ch5yBCh5BJ7nFoKChGvQjR49MJ06cmA4fiiFNGzJo6UfayojlfoCAw29dziQ85zlo7vfOecghmY4XZ2siKWKQ32I0X6maQsM8T99dITmP3sDPjZu3apz27LGZUIx/lL4nWJbi2ZONgKqlGkRlwDzTL774YrofeTlx6kTa5Rl/+cBL9Mpv6rmxhDaJyqPyger5lT4cfZkdv7rW+7fv85vf/6def/XhaXIfliK5ffPOdP3q9enjjz6ezp45WY/w8aN7GT/eb+j87s10+/at6dLlS6HLs+n2jesFtBaiFGpFGzQ1f+evNAS/6uivH7Pv/6rfDbW++Om3vWbHb/797eM/9dtff2xdmBsQsoYnMnJWK7xJAL88Fyt6YbofIR8LlcmsW81QXf+9VuYQKOEg8XXJ2TOnz04nw/g2Qdm/dqiC5t0mJE1KBh3bv/arr85FEd4NMn5ct//FxuMMGOPCfd3W5Zoxr0WzrPNDIR45FsaM4JgJuiLOHaSOsbl27yjL3ZDO21h1CeXhCYh3i0OrJIHGj8Q46bd3LrjKHcpJbNOkNhVK6MEUWCXzSZR4F8jL/ayuanVHi7gRhB075huGktwdKFuYxDo5UdTxaCTFeTm340lJOkGMz4PONjeD6DY3opRe9FwlhCpM7BugpPTOHQvFPclvc0Vl6uEJpFjljD7i+pSApTSiQabdQTLCINA/AyJ0YkwsUW3OxL6lhYYNjKFwk1ASb+75hvkbqrnexVAfaHxatZV2PXkWZZ+xpkxWltemtZXl6daNK3ldbiWKipMDB1en7VGIlBjvZCi799OzxyMR9zzjyhOAjh9EuTyL96AqKAwXj1C58Yn0/TmJjTCK7au6sjbP3rRlT+m3HqNJEQvx0SxmojMkLUnNWI5NiUaCe15oJvSwfap8wu7wgLkBQIsCBttgymEpYGjyNLSisIUBbfRji1MCz+AuhF8tGY7f5LrGczZbxWUlT7ygXJYcSHorLWTc8bcxvxePSbXQItpn/PTBnADoGx+PmapDYfEo/cZr4wlqgxLWBw8eTDdv3swZFLyQVMYt46Ut8hSbL4R+xv3kkJSzWsZlLmPIUIh126OZd6TazjiZLe+ZLzYC4AIW1g7GUz9+PPI0Xz4+9+WX070Y+e9/317foxyW4RrGlq741d/kJl91HKrjcuPcokeGdHTOG/fmW8cMnH5bL/7qk2P8NdOd3z7v1w/fz16//fALuTwSXYTm83vmK2cU/xulu2mK+UyAwosXQn3P8v48YGIhOmVvvTWASukxPo4h+N8NQwBe9dmIEHVuNPtf/m39NP63dfTcrd9/o0P+3Pr5L722aNWj1/7mv95rvIoD+jH/ayP8MTt8B81432pzvjNrtu5yuNAa/+L/169cCsK7FMa+0XXm1XgLJ5iIhSnFPqEuKJzb7aWW3wJstkJUt80gUPwmLkEvSkktUy1EosJHKIMwUkrCOMJJ8cRyTysyquzZ201V1EQbpX2LC2FyCTTVIcIKJmQ9jQCaJk6RbRYRL0XohJigXsickl6LRddfe7hy+xg6+wVI4kq8WWUzFKiw74yxYIAgU4ZRqAcqLDoLSY8ePRylbHnm+70PpLm0uNI+vCkKHGE0y2e0fDaIU1JKXBw62xWFA7WZSa0qhTAIJTGW+xZGvJ7RaSginpD9B4Tcnj5+Xs9nQZ15jIDwiOc4CPv9+/fDxGO/g6Lg0FXbKMQmKvdaFnt3QySSgJ39mmeo02/NeYTEuCoBVm1CIeyY31Faqn5SJSX0YxOaFxvjHPkEYTLVYow5D0iV06u3Jng9n56l3Wr7Pa/+VQyY+Ld8gDYuruyfbOuJ3spIKSB6XejOjGCTd7jntvS8df3GVnJWufCLjtWhQ/Fi0nalvPIzAEDDXQxRDv7CULTCQZSqvqL/9vKb/IvQ4tLKatoVjzNKP0/vWDHIwp/CkxLbj+6PeTJClsaUx+C3zVcb9eBs0iP2XAOc8YDyha4YF9VR8/lMJiX4eQrGHW2EdqwE+vjx0/KoseI18gYp2XS34+IANro0OzrlemE8ypXDYJJc8yDxmlUaCcXKbdAPUdflVfHthsgiF2jA85MzuhF5BAzMd1EEcPO6Jd5vthBAW/CWfT8exnAqFnmwfj+yG08zRoSBkRT3Eq56+uR5+WrsIQ1YbumYjAs9oz3GZYwODeT/473/ajnynvPGv/xFZ6X9Pc/3/vb5W69fHb/+1zjIcPof+TdOX3zxi4aclZoDosbkXXhWoQlDIMIBbNFNLUIwHvguHvjzgBje7JYhoGS3nhEia6729yvtHW3+tTa1fzm+9dX/20evyf88ZzztV/+q2HMMOkXonJfvtsjW//ca53lFn2VI+pky5xpC/xT++q1bNQLWNb9542qUvw1W1PdTAibPvKwgmiEqLHP4yPFudGJZhoNhxOUIlFBM3cUoUWiTwjQR49q1y0Fat/LYUW7KuOwKo+6LYhOrh4QkG02WkhBdCNML0xAEAsSCU3gQuvgm5MuFF94wn+DV6/d1v9eiXCBxfYZMnSf5K56KKBbvgk4zstPagRiC3BcKRLdORkobuIKWQYCqOoEohocSp2gss/0ywg8ROgc9IDlKpltaRsFQFMojTUqhJIQ94IT53fFOFhYjIBHQCLpQyZsIEGWhGknCuEm9CAwholAoe+EGlSxi+LuLdoVDYgjCwECW8++GDrwt8yEYFu2lSIQsXuUZPB406EqW047GrLGDWbHGUrIRquXlUfCqjHg3DK52WkjOOkfKFwkGBcaoiz+PvZgHb6jrFy+H+FX274hBUaoLlduPQHLa86gBis3Kq5LG+ml+AqX9+tVYxdSWlPejgC98/fV07+699IEXNOrtIbODB9bq/aAtpQ3B4x+8zxvALxSfQgJhJ8QSv2eAX6Z9qrWUpu4PIJCLIDUUsHX7GSZ9GPR/1FnDbWNogynxdy4ojSjnUeq6r8Z3LA++kr7ta+4Hci4fhVEYAXxU8JVXbhV+eRbl8qrtqprMfev9xZjkY8d4b5C8WeV4nWHYDL9J7pb/0uGjR48X6Fj2BAHyyOl+lNx6UO/9gDc8Z4a8cdNe90VfJak3gorRCeq1OoDlrO1w9iLe0r2At7vxcG5eu95S077fvFWviBF4eC+e3p27oxpwfb3LXFsinXf2LPy0CRx4RRfgV/yuLc2RpA36arx8dvS72YetY6b4HTUEW5//JkfYv0bm0vnz05df/nK6fOVi+h+Z2rOnQPV1PHN6i1yhPQ8LiDCJz2qvjD45fgQ0hpf+kiFQgkYZGxDuEiDejuHObx9bf/5NO4EGpcPWS3zy26/xtHEM0+CkfE6n/UwhstYYkPJhofNFBCeoLQrmVhT+V198UWETEzMxjLCb6CXkowzyXayp9W+OHTs6nTlzdjp16tR0KIJo1inlJelnQo1n3I3bdCcIg3t87stz3a/3WStsoOe56ciRI9OOKFioRhWEhO9x6/tEcKESSFWZ346du3NdmC3M6ih9866aZG3/wSoAPVY1cfLEqQjR7unE8ZONdatUioTm523NITAGygyhWMtlq5pZC5o8dOBAPZZHj1UghZ7vxzIIlAzE5f5isgRP4lAY5+ChA70P2kDswiP6LBRw57ZZ02OjdINgD1+lmJTqQvrUCp18Vq4nZ4BeDAUUS3nroGWo7dJFYFTTdE4AZJjmqPMfCh6ai1ufc6EXQixe3Dh8xgGal+x0X8kvdfWM0p076+lvlEDuJ7bdJRRyThPiu0acmipcXlyuwhXCsx6+BcrGmOyIglQeG88wRs/yCtqs+h2dlX7O77VERJT8QryMNJJiViVmvCgASXbKVFhHJQ10b9yFQYQ7CDr6qg66eu3q9Pnnn3euiPBWlXQMIh45fvx4xuVpHvU2fLjQz8Ith48cLppTQTTKcPc3nHfkiGq00DJtgtwhduEvieAa5ihls2/1jafJozRRT9sYrIXwv3kk5oAobVXRpB1LypvzWYmxcbBA3+49MSoxCBKLc/lOhQ+6USxDR5ijoHR3FA3IZchjtdonBgWS71wZPJyDLLiO8eAFXL50pTk1q8LKS1lKw/PH3IDooxgcXs1/+Pf/tqXeFy5dSvsXCtruxqDiJ/MtVPxdjWfunuRQfyz5AhBY+l0SnDHyu++AN8UhogNN7OdZFk38/LNfTrczRtfiSSiDtXaVndIuXfi6xRBXL29tIrUeAxKli9+8osDCP/EVvbWnefdh649KYL7oV9774zi+/fkvH7ObuCb3oQfzEItLfv7ZZ5Uhnvu+9PfHP/px+iUfZDnx0DqGlqzN5oQIGwoXs9jAEj1Dnub+0f8mhqAK2KGRGaw8hEBpeTF7Bmw0wvs4d9a02THr2G928K86EOu3He4ONA+jkHuZ5KI9eXZxZwTi8sWL04Wvzk+7KYG4yDev3ZgunP9quvj1V10CAmq4d/t2k5fcXwxAASnnPHHidAzAyQjSsSjIA0HXay1JtFevKgXbQ2IME7m+/OKXMQLXw5gbRVpCKOCMkISQDwRm1c0mO9M+MWsxuFdhZgkxQmCAzC94FCUjXGGdD8Yg4zNQfgTLfAH131xbsf+jadvafnmIAxmoXTEEYfZcgAEYqtah53lDAb6vUrYG0FIQ6twuk23u57nWO6KQJaStzzKQAYOFygTEekpP4k1IMjFA4tnQMaGQi6AUDh2xfMH+KMZ95QlrD1FSaJUHVKHJDQiVYCxxR0JuRyrP785qaThUntHMv/F8+xVAcu7Fbb8bFMYQmEGsf5SrfAcaUjLQtbAW+qADety79zDIV6WVCpSRlKxyCjozVwMLUc6LVg/Nb8JuQlw8xz25xmqu6GNcAKC96SNFYX2iw/GUnqVfQio13uHXVt6E/0ywE4IyG1b8m4GQE/GZIXAPtfo3AyC++urL6Wc/+/l06dLFKM8Y7NWVyYqe23dw13d2Nq2wYddOevdqOnY8Rmr3mMVdjyTPW8qYq6QxS/pUlJ++GU+lvWODohjiKHvIlce7uRGBf/22yLB5jyiBsb7U2BZSqGkuXtRIOM83FNMwotDPrnhgkZXt20fyenHfmPlt0TreWauW0h4gqNgiL3wj3HIviqleRPolrEdbUDKdvATth+5CXviW0UB7v6sCc/BUhZI2QsO9DUHta0hOwv5P/sO/C5/eqNdgHaM9GXeVMjejkJ/GKBnnzciZMNGeGCJ5sdUoRseVa1dCj5c13nIn5Iy3TdFYBFFHfGdy3VOoP2j5RTwAuQue2fsg5zfRIeaL8I4ZdhMFtUs+Ag+a1W/MkATf9b1PH4e/HdWPW58djTbkO0d/23rNzv/Ngw6mN4Syzp87XzDwk5/8wfQ07ZV/+cH3f5R2m9j5qLLZ8unIKmNqzSxLeFgQ0uRWDcE7yk7n/tHMIxiP6T+CQYFBLF1aIMQf9bNbp/33cMyIpjHffnlzjPc8MyfGuymaKPNHKK9cvtLSO0y/Hjfw8sUL0+VY6+sxAt3kPC4blwjjdz/cIGKLcFH+R4PgW1ESSyhO9jzo/vbNm602uRu3kXKcxQjVS4vFosHJU8erRCnTUdMfwQoDKOlkbdFGDb4SPyEWFSlQmincmF2YBkoy2ayzeHN+yzuDyo4F+YfEg945jxC/Nt2/9J9rQpbQOb8eQYTR2QSKkqIo2W0IneK0vAHmdY24oOvW18dWlI2NBsWaN/CSe7jFeGrS1frzagZ6m1p9AGXiCcsx6wfG6czaPIFL6blejIeKJQnftjPKvKtZen5O0A/n+E74Rfx3aSXIOgrcPYW/Rs2/CpLNehlCcwzh8AgswfAmwjxfBQkRWj6B4ZBcnj1LiMbz/U7p4V1tgTQZAoBASIOHSJE2dJexNB74w5hSkOj6kNBHEVBexkI/oC/KQQiSF+pvfDFCGtbACfp/8DCeqZVULzZ/pD/GhWKzUqZkbJPawhESpFGQb/O8paUgy/nt8chud1yEFiWHeXZ4Z3/ACIXFSPIkOhZRnOgiFCmej/fIqgQqAyCWbM4FD83kIQaQN7xnfqHv8kH6DIFTzBKxlDQAqFiBt+a+jIowDf7EB/5uzDzyoO/aIcwpt9TEeMYXj74MiAIeZjOo5Whs+sMQ6SNDS6EyFGiaYWgcyMz7xaB6y7pDsqrFlKGK+wM2x6LIl5bCH+kXj4+nAyQshUbLkRGejhyCNgi5CuVoJ/k12PaiIHSS6xS3MLFkak4KCDtQfmCEODG8bHrnVcZNEYk2vo8HWq8zNFKlZmOlHfFewwXt1+yoks9r9t6DYObofbz3N1k93DuOccZvHiPMJkR668bt6fmT5wG7Iycg9Gixyg/OfNDFKe1SaAWCx08flvfJA0EFgpeXx1arZtHLk6LLN4agrhoTHmQE1TyM2yTxQHhH2GLW/lnz/787Qr9fe3dQOP4cr61/eRT0yUoLX4j7X45reCcG4N669TJu1P2lXDCs5IgYrvV7Tp46OZ3Ki/Ids2mDcqIElCnalHxMEHvQNfC5fJKDQiaQ8GLQBmOIIaF8CEP/xbXFxaE4rmzX7Mn31ushpJSBmb6Ui4lUCE3AzHyF7CTBnkokxsDoH+E8mO+gybrFUQyPHo2NaQialUf1q4o396dMGIMmDSNQmJUwQCkShZSh1QYrmGEEv0t43grd5DIg/6L0/JNYZiwJjLCPReokfXk+rTLJ/aE4IRyTjIRXCKXQgA1JhHE6ESuCsDM8QsgILKY26QzKJVgYvQYmCgYye/zwcQW/3k2eqczNob+e8dTaQFEaEB9lzqDOjMTuKCoxaVVXmAeSFfKwRwCljHPE0sWwhUhcCyXiWbSVyH1TI38vbX2cNgRd51fnHzl2dNofBUKZQqkUnvFkCDoWjE940YsI8Mre5lpGSmiI3FAsqqMexFsxr8K6OJbcYHAs4kfohN7c25IbNTA5Zz4GcXFxb4z4o46VNkimx4TGYFFgQcExYp4j8fwyRrDr9If2NgZCJ6BCFRLlzNCif8N4C0s5Lyg94IdRtejhXNpiw3cov5MTc38MTj7QEDBB53dReLwO3kbzAXkugwqBu1eXMg4t5GvIbTeQyb3NVbEbHxnTZkaLIegaSrm3AgOeAkTOE4DUrbw68mqWLRdeWmhs3v2AHCGsekYxBkeOHq+xkb9gIHno8j9AAVoAb8ZdaThwIpzLm6MQVSIpkcbzELnxkx9isAEPm+cbJ4l0Mr0zss34qy7sMg0x6krNASXeT5pf733f8mJIQZn/SqlVyf91R84Z5/11hmAcQmGXLlwpmL1m4cv19Xixh6YPP/pOJ4jSBQAwUMyDMa7dzGrbjunD73w3emKlIJp+FyLDI80RGHAEcYEsNGR96/qV6c/+9D9O9p210BimxyCjwWGUcMpv6+Tsu7+KAKFZCcUAeIc8xvv4pxkUqw9QOQUv9mezj8+/+Gz65c9/ls+XoygfpDMqPYbAQAl2tjp16nSs4bEQ5mCXJMYcEBLUoVpC6aglnCV79clgCmdgHLMcJVsOxM2jbHEsIVkJ0+wMyjFMBEzflHdKePrOGj+aTFkgE6VPOF0r4SX0JK7PGKmLN6OYEIjSYCQKGJpyD2jS/d338JEDNWKYj6HhNlN6wjTN5eSfWO3eMMRYP8iib/daNfQ0ihuqhtwIH2YnIIcOCTEcikCJ18/XbVRtgt4to42QM5KuYezwRUMMud8oyYTwBelGuIewEfpZBQUlASFLoDIOvC6cAFAYcSEg96c4hHp4epL3FJXad4cqI4rQzG3GxTmMIePAFWaIKOhnUS4QK6To/vqovUIbyhMhZ/stiJUPr2l7Z1/jOHH191ESrr9y6XIU4LsgyX1RKiPhPpLUUWYxiMbGKqT4gxeiH3t5fLmn55nYg+5Ahfi2XA2FtW/BUhu5RwydSV2Ww1biqU/q38Xzd+xUVrwWpHYo4/Viun37Xug4V28Bql9dOdBztd2z0Vv5n+8UIZgpzXOSzCWn4sR0uYRywUh4Q9wefTGn8EH5ospvVPwIeVmUjhGntIEMyXSLumkrngbGrJDKg8ED3Z6SoUXXvN+8catIv1Kd9vMwu8wHA5BntVLFfcMjaEQZAxmPAgrkPSj6MkpktWtIBeXPxzgZB8aaJ0Ipe+VBHc+QvkbdGDFMfgNO8AreAax8rxjChk/aqxpQ9Z78ATnFO5Ql0CSnIalq2RaeilVr9V1EYgARM993xuBGB4T/3ZtusfYTT0vYFz/ZEGgosS0dWHn29zff/Nbj26H3337k6q1bm0iGtyl8z/3BD39UwKIa8V/88T+fPv/852n/vfIYj1MeERA7c/bD8sm5c182GW75Ejw897/8x//7T63qeOPala5waR33r3KStTzOf3Uug2m3radVqBRWtVcObvJvU/Z/lQGYHX7tLXzIe4UyH834lfjaHksB/d+7a0LW5ennP//p9Bd/8WddV0Py0qxeivDY0cPTsSPHp2Ox3kePH+2SDgjSkETuY9tCGzJcPP911z6xeQyiUCYQb/RvhGxtsugZAu4JOoBiMWCRGJpHOdSVjCWFEBgDMf1bt+8E7W3kHNPog/KDMh26JCl7NGhFnDJAD0HCqK/jcZiR+b6ehuqDbdstYjafgVuOETuaQdodgYqw5zmMrNLVsx+dSZt4J3Hh885F9QyKWGmbWaBcZ1VDN25ea7WU7zDsQhSQMEjnGwTBHMjgL9VLGYuJEWrx0Me5hkAupb0U49OMtdCFkIRKFMrU+EBqu6OEIdDYoCJazA2BNZSQfgrdMQQuGLNfob4IZejbtofRJbJ8R5FBnxSkPAFhlpBtcjHXuadwkXzNrSh1yKWu/9Ly8CBCZ4n/TpOPt2GWq3YbpwNrhzL2N4oYuwx3jLwYvvCLKiqVNpQE4Yc6bZEpBObaixcuRBEMoRZu6M5dwn/4hgKLgUd/x7179zuxybpLwMPJk6e7hpGx23j+IkbvVsNwykQpIeXJvCdG4sTJE7n3jjxr9/TB2ZOh86vyl2VFduwYHiUFbiN9BQn2q1g0Wzs8Z1c0fbRCrJi9/m3bNmhtHaJrAXI8QTkYcf4m5aMcKS0xdsq8Mf7AMkYSr/PseAiAC6+L4WEoyKL8g3CmRRnxCmDSmfcBCGLRFKnnNGQaD9Z488YoUGMq3s/LtlmOdx6s0CWgR9OifWdAhxdN9JSfkrjAp8MQ/8oz048noTd6GQ9evA5IJltGgpfFADFqJjx2lrS5H5ELHiM5AHBqLHJPih1vy/vwWCw8aLdAnjNG5qmMhfjC7aFfK/HyHc+nBQPh1zQ1Si2AcP9KDAygURH41f9zLbn1mh0D9o7vZt/P3snVr67/9lX5K4aGR/3Tn/6s1Ylnz55pQcH1yMgXX5zrCrj/9t/+qwCKm6FZaJcxaqFP+IYRxruKGMw5MKbApXDX3H/9j/63n/7sZ3/RZKtlTAeKfNbyS4yMkMqlDLhZtFBulX3+E6749Wb++vHbjcJQ/AaPciAg28OcFJgM/VdffD59/vNfTF98+UUTv5YMhkagWYhsNcr6cFCtfQKgIQiPYEMcUJmQkeoQDN4ysCZBhytv5i0GhtAoFWWYat01c1/ccjFTiqJLGhj09hMC2V5kxRByv5+F0Sg18VCxSFO1lWwSGqhP/I2ig4whXxN6MBnX9nAMllr6EXPenrarGrKUhOqPoMvn5h9smz78kOWO8rfqaF6UuZdqocsXLjWfIfFJ4LnglIDaZlU9JlsxllWAkEw8nhEmYdQGuuEaSnQJ+ZjhaVSaLI5AUCCMVBrYPhDCkCMMPmLCftNWSLBhmSgVtBIu4lFgcfsZCNFQrgwggZN7EvZRWij0QLkCFDtz3et4SMaw56cvkH+rb/Kd+Gc9gnymnIS9jIX11nms0KFkMd7VVusoCQPZcF04rpUR6XN+LA2EWISMcmrRX9e2Dw8Zj/XwkIoiXig6DK9yb2g7xBu6tclNlyp/8Ch931Xvp1sBBixZpI5hgbZsJqN/i0Gf1mJaWTY/BWqX0wCB3oZXVsJzDLxwGr4+ln7G8KZP+Es7PFOYzEQoo8CgKC7Ag8aBghwzxeO5hVbQLNkzLrM5HFSLcdBpHrAQou+br8p3o/8ZW8YpPI6OPAVlxDyDDFGvzyNz3x1pYzzYQFNKvcYjNIbqVdsJ9aAV6X/jPHSjzNMWitzzKWvjhxGE1OQQKCXji1ZD8Q5QJO9i7NxrnDMMGxrRIcI/NRb5Dg1iLgZt8i8s2vMBCiW1ihTwAt5rPB9FG0Ia5cgMIFkiO/ivy6vkfSnXLUf/AX0M+fb8jl94/mPZ9pWAp5eTtbZC1snSLkMBD4X/rf/12Pr2Lx90zviw9f6XDzKpGu9YwATe48GaOW2jJ8BM2BNwolvl7bwYAWNyKADnxk17qoxJs3RDJxj+z/7r//Wn//FP/qTWE9MJF4i3Xb98Me5UmMTgRZHevnWniRqx8hmRsRd2/psdIUEIROGob370YL2Tvq5evTKdP/dVvJFzQQVXGp9DLJO4jgcNnTh2MshZiWc6HmNEM3XRsQixDikDu3T5wnTj+nV8XWaV1LRQFRTCxRyGwLIA6q/35fvVMn8RaM6nbDCDGbG75yOs4X5uGCHdEyGXTBVrM1iIi1kWIjRcVztlmXikVvlAEL7yPOuBcMXV40OZR+MpHDi41pm9b2zVGIZRjy509Eajw/QSvZD7B7H023ex4Eg2hArqfbX5uqEt+RIeBCXCDd+TMZMgF+OULKuwhqE3YghtWo/xW2YWmkH6/mYkeD3W1rfhvmdByvrVjfUxe16MiM+UnkopYTNzBRyWvsVw+My4Cklpq0Swa3SLYPAk0JqyJmyECA8xbhAmITeRizC9eL4ZIdxTA2sMjJfnMXp144MGlUBSTAw6hcebpFCsnklpeu6Im+9pvJkydRBshmQ+xgC67gzbjLtzKENeAiR+8eL5KhZzAnxlv/cAAP/0SURBVPRDXojhM3GQB/b8aTyv3MfKjTYV2pv72vegO8ZFjiDMTr5a3hfjf3RaWRo5IvfbvtNs4Od53q6M/Uo+i7dbm+dwwcjzeBPoI1nK0yPUnR2dZ9QcB7VCyzbbZxxVgDHqDLyQCKPV5bfLPBZaMw5RpOkb5W/cKdJRt6+SZyg+3+3MGO3ZNxKLrfTJvYXR9B1QUBFFoVDO6N58WoxpkXX4EC2NC2VaIx4Zdx1jrtJKgt7nGqOc45DDMv7CPwwKeSo/bakWvIq3tbvGKUACD6Gl56MFvsWL9bQjC8AhY6jt8hSMI/pToEKzjAPJpiD1nzHAM57fRSRzLjBirohoCA/sYHRfw8bhBY1DSwDRb3aLY/wvBqSRSWuQ1cCHjvrh3trTf9772vpufNCc6jV8Ob6L/tk6px+ckBvJUTA89ARDGZbozH2grJtIpb36KUQ1Cgwk/o3z6wCblen61csZa3s/hIcic3TT3P/wf/K/+tTSCB99+EHQ9I1YvIOdbamahvtGCXEVMcquuMjq7usap2FbTfsbHjqlbOvx9Bd/8efTn/3H/zD9+Z/9afd83Xj6pHHaEyeOT2dPnewUcVUWXM5OjY6SIyBKMS9fvTZduXypO/OY9MO1FMOmADEHK4d2mJPikkmnBLh5BAlKlGyj9Fl+oZK7tuHbgH7M8jySZwVbQE4ZRKiQKw4JiUMSsqePnlZAMaQJOraVVCt/+syHRZ1GaFb+KCkqDOQcioTxMuiMGsRoIpSJSxCNHdF4KCO2NGJ4/YcJInCbaaPrhCGKeHdHmUXIhSiUCxqZJsm67EMQdMZzWxiGkpYEFQd2GFfJYh5HrEGFS7hlc+NVQ2Di0fpn9ycvsWjoQz8IaysoQmSxWW3D9Fx1zNm1l6KADDbFMDyC+hQx6GOZDjFwnqBcD4XPWDMUaDmb9+BeGPhg+KCeh2cEzVDslA3ecK0X5eQyCUEzWxkZeRnew/P8DQF2g5vwjFDc29DfpCD82PkjQdrGdyXjDBipIDObmNIXxyb4ZEXl2QoFlOd/8sl32xahPxsI4Rfnrh7YX1ClYAAAGMlbVSUBUG/la8YKqCq/GIG3b4L007btO+ZbCshjkV94kr7yhPWPtxo9W5rnQR1jwk7dE+p8m/6PKi3eg+cx0sbHGKAz5WzyU0OeoVVIkGe/2/ISzVTeXeUmfAJogHvoz+j5u8s7hJ9K6zxP3xkJRKTwGfJhXIQlRm6AZ2WswRmK9u17uZk8OG1ifOWXXK8KbXh3gJlQhivwzo4Y7K31osIvynC1k5IjB/SR/isUAR4oxBYYxNhYO0r7VacJM/38Zz9vGSoP3mx2y7wwQkCDV8dOziVKFghCR32uHglwZOgAlRYgeBmLPN+bJK2STV6q0nTXAjEO+R2hMDLm3HGgoJ77wmcDkr+9ZVz7Ms6hk/t4+bvJ9dDom3vlAl6cxS+XF1fD93s61vovRCxsxugzuFZDkAu0+nLLemNkGeW5//J/8D/+9MXzoManj+LuKkXayMkWdBoWj4vIlZrF2zDkaojV0qygL4z0Tb++dehEfu5emhmpvMQnrX73fJTWfX1h+sWf/0Ut+f7V5SiGtckGLkdjdQ8fPNwBhW5VuFjvxMJtt25ejeJ4Nj28t96KDNn8Xbvnooj3R8EulhlUX1j0i8VUCcE6MgLbwvizqgXM5YB0LRjHw+nswSjBXTsGIjh56lT6/zpMZOXK7S0Po4x85oZejSF6Hqt78rg5CbOS0LiieY5F4Oa2jbJLaIN2gloM3mr6Slk3mRWBkcQRNzfz2Sb00IsEMcYxJV4isu5u0VoEKkK8fmu96FjM9vXrUZ7nHEjXPXkHwX+TfYFfZMwoI0shS4RTyDyc6IswdYQ8TFZXOXQWm6UI0c58C/FdCqMGamMzxlu1yOsqVwINVWEwPBDnJ/TcNj1Pe4Wa5Foq9JEDjItvGAKhtsXFlel56IVH9kdhGmvxXobZeBt3qHwkqMcyEeZumOZvrIQUCEX3jIii4bpDwMJBeJZyUNc+KmKgpHgTL57leduK6O7cvjet7A/P5DptNT6WMNARSmU1hh0wcO/9QezmA9hnwWJxFgv8yR/8QdDnzo7XkycPM4ZPGxJ48y7oaskaSEKM4ZPwo/uNdiu3hW5NMosHEkOvYoZiaR4mbSBHOFP113LuYYzxCsNmbP0quTxiuwDK+679VI8p7aGQ8Zl+UEbKGxnnXXNbSfucjzYMovG0WF0Vbn4zNkJibXtoMRL0rxvq6zpAPLl8Z20rPDj2ERjrJFU55n7oz6OgJFUXyeUoOS0AyKvLX0dzUUAMC5A0wkB06Zh5zthD/WGrKlZKynmMDIXoe+fIm1HiZNk5ypsZyK7HlOsstmffXhP+3sb7Fj59+ohnwNtiR0P3fGfc5YB2pc0jVC3GIaGt0k6u5VkLSvClhzdhHYOzlQAsjYSu9Z0xBepmZdSPHz6sDD599GR6KpdCHmNsO98kukMivcn0fH6RdgEcQrWiGyqBbt+81YUP7wtFBpTcvXWn0RNl4CbKCv8yQviglUwZf/mWP/2TP5kuX/wq59zOvVQO2eNkTAfgdfPEhGKBEEYSj879+Cd/71PIx2bbEDnrYS0YgmsqvwGkCCgibqJyLkwoTiw2VkWQf2LEBnRm7WoH83ku3zU+tfW7Abl/7950+8aNnPA+grkaJasyYriViCJJeHdrLR/KQMzLYkqvo5RNMsK4BlLGn6JX6QFN+R4hKLxtUZosOSVlyWP3cSjlEwZqm/Mu8bawmysaRsw1wgr2hT0c1Pfy5ZhVy1VTnoVp84gQ800MkXXrd08nTqvLjTu/YdPvQVwzhSlcRgOihX7kJcRahR4whwQeZVNEHIVq03nCwGtRwXH+3Lnp8qWLRa+3QitJNDkcDEAhQxcECq24vVxBsUNAC3KSVCckFCMNpHbHGA3FtCdKcl/LbLnAmAi6pkzQYf/qwUk5HA+LIqCM9dcqrB2z/KadZvcyvr6T1yBgG0+e17i39DP0odiav4jwEGBMsXdhqTww4ph5ZhgYCnWyem4C5R7OlazNH6GdCg2GYlRueEGFlKIk44iRx5DHiCwEQePTxTyHV+K5Rf65v4k/ZlfOqlG4xnhbiEaiEL0YwIY/8zzLdgAiQJBF2OpGh28I7I2Myf2HA3G6OW/PCw/YIYzsuB8FVxeeGExByPM7W7qqkq2hCXKWOyhFRi+Hfg0Px0zj/aUT/nn3Jq/QxqJ9rnNfS10rZeZtYXghFmPh+QUjoZnqOzkccj2+e9XwFeQsScx7slqr0ALZkGT0PPTpvgXpB8TMQAi94H2GhxJqx/JWRR5eU+FGxhq2i8FQcm0M0JRBHInkMXkSOOKVuwE50faGLNMvfGMM3LeKK/883/21x3kDKDwtrbr5fj5bQoOe4Q3bZtQeBmQDEFBttyu6Bh0qr1uzyN3Pmjs8sPsPLfVye3ry7FG/Az6VgRuzcR9G6mXDqSMUBqWPyAEPlUEl0+Snk89iTCh8bdJm/Pciv/m980RyIRCqZFyb7Io4tsp9Or2uwYihiGExyU2Bh++99h8EZkaxBgAH6MrxmBd15crXASgjbwkk4lH80sbnVfnKeHivx/X7f/gPPlWNo9TodS5wobXfaz3CbFAeZZ9rOt7CIfYaVa0gfkaJ+L4n5AF0viM0L3NjkPH7+EhRqRKxJKykr9mo4taQMeRH+UvY3b5zo7s34WirdWJGMTulmiZuYXKCjBDK6VT2UHwsuie9ex+0LzYc4kgis9jyC4eC3svAGTy1zPv3j/geJseoFoITjmJcVEy5DtNat8TUbLv6YH4MYCVH1SWMU+uhzQ1IxyFmHYY4ZmgdXSk+OYCZq8Z1a00+1JbBKBOlP6pkhMru3LKnqNft6fqN69ONmzdaGYSOaokJhzJArrpBhoj0AX0JHGEVvjCvAUrTX2WFC4zAPktp2PNgueiUgYp1rZKzyY5lfLs4V5DJ8DTGQELmh48eKRDQD+NizBkZ75ibQW5oKM+nziEQrj0FAPeqylKddv+uMlehJCunHslvUUBoUj4SvlNBpOxzJMcYf4qgCer0Z2V1lO1C5sJF2gKpCodYFltJJYGXgzAG+ELYUD/wgFI7gkfpWaqbAscX2tywVsYFjSBiY4nOch3Gx5wMnoAclTXzCf+oymK4bLwiJwLdbrYskUKX0B6VVG860ZBcah+PSbUYXnU99N09j6OEeeZ4T24GUqaYVLKQt7fuSfmmTVwydDcPxHPxl74g0Ga8fHwiFDKQc87Jcz2b4dRWCV+GtfKWcyhWAJBChrjNSiV/wjzyZHJIZFyZqecpFe6qnmgbEdQPSF74otU1OYdi1y7Gwnf43nfAXxsa/qN5IGwvgCANLg9Dsnlc+do9AChKtEou7aQIfQcwAASUtPNsa4mvKu9pO1DHkBkHRkEVDo8Ub1ly4vadyNv6rU5CS4NKc8vLMATCnu3fVo7GNSOeT/fl9BxC2HhBAr8GbevZvLYasdDBvhfym9pfwx3ZADjLo+F9+k4fyAGA5b1H6MUb5k34HShhxHhXtwMSn1roz3hHb8kt8fiG7M6AgzxgwFieuXXHtpPOnPsf/U//m0+5GvYNLWJNAytQGWwlYTNBJ8wqWzAFRCMBBq0eiwDVFYyiULWi0aFvDw9DCH8aYAcF/jrKFco3G5LLff7rc00Cmjovfq0NowZ7VNRI+GFyhkcIgBAL+yiPNAg2HCGoEEX+K7JfCIGg/fbh1ZsIvTWAjk1qh7n8iC1RazOZxm5DkG7MkedTWGqZKW/xNEhKYtnkLwrKzF913gS+OywFYZgIJOxUFJPvJcnuh3nuBE3yZuwrSpF0adgoJm6dzTswASTHUxED1raWaobGxmzaJpE1hNZ9tc3idphw0Fyy23ouUUC5wMASfLTDWPYhOH7sZJGwChXuNElVfjqUGAO02JmXDZvl/ntDO+eLKULbkp5KIpViMq77MyaY+vmWIUB3IoxpITRCLLw2FuzjrlMWIzxgvITxhEOUrtbFjXI+dvxYaJfnp8vWu1eN5d6MGoVgCRBCZv4DBCXhKDxgjShJOYgZfZWjdrG8tMOSDAwWGguzCJuJfTNCjIkXBS15b3Y3W8fQ6XMna+2YD9eO3IlKixPHjzem3Rnt8aIZO3HskUCNNxrlJoeiPVayVAFDXowhhbS0BHHvmq7GkzBeNZ7GLHSvUsih6oMBoIDM/ibE4r90AfQqnIfeC+GfsQomdM2TCd8BcFHiPEKeBjoRfqCFHOKf8k14lBx1UcW0I1JT/pIbMy7BiXlY5Cbt0haTseSOmqtLW2qkc32Resa6m8VHXzD2+tMF6MKHxrbty7iPcNGbyhNZs1ijslRtqtJLWwEj/KNSiXFgaNGvRint0nY8gSZ4wgRRYFA+ECD0vi98QgmsP1zPWAfcRUcDmebb0F9tt2hB+IIR9bdSZ2CPN3DjxrUo2mdtF0Wqf9pAodaA5To5spn3JOQ6cjZorBhhT2mBZxhRnpa/aUH837W2FEekv/QYfqvSysEw1hvOs40XYfCdkF69qFyHnowBQOBchvn6tRvT559Fh4bv5e3Of/VV2h3DnxsARMaksuVeec7YjhTv+V2INoDk7/z9//JTM3QhTQyk0zuCQr5h1Jw0bmIwo5m2h7miXCFICJNngDkaW2OtR596yA8gDkJ579E2bJvu3bkbA3A+hBhuslilqh6GBKObiWkphZX9dnvCdGOdevFL62UYBG6gEr637whZBidCNp64PYpDHHtPfsN0qhuWG+5ZiIGhRCAHg7h2QNJy1JC/yHeSXRKoYtc8AkYJ4RgQ34cQZRICMqOPkk/GlLv2ZGvz+jv3LFFtQk5oFKUsqctz4GHZDQuDvI2S5nZaIEqoBfOodee2M2yUC1QFYSj7Ersek9TCaPkn2and0d5htj1F2pg/DawhodiUxx45cqKKEKKRJHscr06JIyaQT2HMKE9xRGiaEkd3Y0GJCLGtrjHIls0QeokySOuebzwpfUKGkn0I3UYFHb0ZKIaA4hEaoigwnYodsWZtglAYATtZURSWRJB8J3j6KWSD7+xxywjgN6tHKivm+5nWT5Hyxmzyg9UJPgDge9eiCeRPcITDeHktIYX60yB9t95Tk5pR4paghh4bv84/S40ABR9/8kl5TvUL9M6oSaarTZ/JiNiyuQJV8Hkew2+3ssVlCxAuTXfvrJcv8ORYwiHti6LA3w7KolVeOUfoD2EZTiGUwXvAWYyLkuiZrOGb0iDmOK/XoT+vleI0pt5rCPKbd/LH0wKwPM+5PCz3cy4FwrC4vfuO/BZgNia2qZ1HZ+c0ZOwZMVAMoDWWIE60pfz135i7mfCdmLtxoHSNPzDAWHW+Re5T+c/JksbCHMZuZ3glzazcUPTGDp/y1mY5DmEuyXPezL0HVim90/t1sUm5rcgUw330yPH0YymGNt5XeKdeQsZA6IyXZ7c6PF1PMWPcSXDtADKrSFtp6JchANDK+xHBAsCcRt61T7vkB+lRPIgXGQSFKfhGKGnkRHiJY1Y+TwFNGTv0ItvDk+epxrOP7qMb6Qc0YzDfvd0W/bKU/q5PRwOg7Jliky25QcvK2EtFdAOfkhkehL27tQsofPhA0jwG5tipDz+ljMTT1N9TIhTPCJ/IVofBKbwIchOWuYGDEqEUeAbq4wk6cnGr0cZBSYYnSqzhF4yj6CMd9zuC1QMIWjp84HA7jsgUgIWuDJKB4F6XcBGyBbHfuKbCEAisxld9r/JKyT+EPXDoaBT3Qpkc4uGaUWTCJRAdS78tg8bYEEYoX6YdCkZs1QOEWmgHOmS5Pd+sSEsyY2BoVZx/NodAOzFLhrPvwi+qhaAABgBiFQOvsg45MKPYoe9xkb8ZWH+jdROMaRs68yAqfCGo0lfeiTAWdx36b8w7/YOaLTA1BH+EYayho612ItJufaXgocHjJ46HcYOCIwTGHv0tEWwegHCDc40/4yA8oczOuDiXR2DsZge6mXOCyaF8jI8fvgkNpS86ru2U5YsXUN3YI1k/LANMeDCrZBlUjA+HErRMhQ1mdnehMaCFEBuvxl/ztyoSY48nnEvhQJgmCKk0abI+gqxEmDcg7BKC1u0394Myxm/aKFRiNVptv3LlUsNQeMf5eNfvDEf3A6AA86JoQ4LyXCdFRXm9ffsitBj8zEuRu7D6pkXdyi9kI+9V0l75Z/zxsb8pDfkQsgiN8uAUMVjRlTHS1uZZciOyRhEOr3RLeeUejEP5Mt4PpamPPEm0rYx65Z9rh+LLqPky92YoZstb4EMNdq1z5als1ENH9Jl59yIzdsIS4hLy4DHIsXSv3MgdWSCPNm0y6YnRMOlr5H3kK8xj0ScerzxLDE3ub3woRXxrLNFfaEqeDD0YeOFXi00CA/iHwUF31zMAlpg31vIJI9ck7zHCygzpxnNLrw9PZYbM0Z6hJEsiFOYiCIP5XVkmWiG3cVQiDcSOUl90RUV5IGH2sRowmUbXhoqMW36n6C2xgY/xnO/Run3OmLsLT8YdxfspeqcA5fJ5IiC8WnOIFEaoYLPUyYdnP0ifj4ZmO7tPg7kUp06eab/oFBNS0WZuceXAp51OnoEzWCwta5z754QM9KtR+eBCsSgCDf0bSB3cv/9wl03oErL5ezDQtw5f9T0ftg6uo31xDwaFFRFHmWiUgULwruOTdwrYUg4UDAZwI0lhYQOIBuqzYbnwlLg+M/RSlj/KF1GgbAKhrRhSiMMaNRbCImgECHJFbIM6ap0xr/LMXU3gQi2UnTgyJCdZc+/BepCh/V2DNPxW9GqWKERuk/co4CgaCFAowOAyFBhS0gcNdUY4YOYKQl29V4TLwPA2eFxcfCjMVo+QqPCAGuVWxKTve+PhtOIl51R5BU03L1FGsUNZDKwFqNJGCtQ797WIoEbiSOO7ZjujH+Vg+r/JTxQaRtv23rr4QV/aE+Y1zyTcMW3EuHxjCDK8GFtpnb5I2HK7GxpKf9DYvYe3Nu4FRXZMQis8N1MaeGEs82v3r83mdngJ9BPlb40UwsMwAwMDuUUI9bde4dR7UM4KBexL/eLVRjfymOUPuPfQK6N9Px4G1AQYYN8xN2GUzlJWV65cno4EaIjbW7CQsOMd1T34CGoWXqP8KDDzbpSp2huWopOHYQRv3bpTBQDECFNAsFX+GX/yMbdTUCYtCr8qzMAjnQSYd8tcmGPAcFIdqviEO8iJ2H5pS8Sq2cdYCGUYU7LrS+PgqLHDV/kM1fqN8Ra2ka+DOCm/ET+OkQtdhjc3lKWKNx61LTzJhH6oojFHoL9FodEnFLM8hmbhc/el4AC2AQwYGSXUUXBphhyG55F3/cervCLy6HOVpq7kXRJ6yPaYJ4AH8OLd9Tsx7Pf6PXlSlOE9F1WeVqI7VADaqa59KxqPQcj9hO/Iv5JTHrdyVs8zEa4TBxdXquB9xmsiAa2mAmxzL8/Qtu5VkZfv6Z4m0Kv+thB+nufgffEijQt6Gzt9wqNCjsJVlZucQwfPrskIVIdpu+XuhWxPBPnvDSC0IY3qti+/+LzRBZP8FE3wjG5cu1EarEVnAyRAU5eTyfjNffDBdz6FhJWhQYaU+0jMQQaoMBiC0tV5ngAFM0rHbKzxZjpx4lTDBViuxNg6fHIL9xzMOP4e30C3tpAMMUN8BIK21e4S+Os378S6Py36hxh7bagp2Sds0Til0EE+H4oy8z3FTDlpG/eNFRTnRGSKD2I0H0CJLNdqIQiaAoBIMBmmYQyfPno0dfemMFRd2ChwS1RYLMwGLgQmY5MBtwRAFEZcVjkFCkSMlXHD+IQcwh1T9YfQtA44A8QrUHmgfWLrZa7QgILDHBAPhcndRjR/C5tY9+jwsZMdjxniERd/mBd6HDq4Nj168ijGYLNMtDvo20J3Dm3DlDwIigxNzJx1b7urKUfNIFfpmzNhrDAhFL47KFbb+BqlV+43M4Su8UW3TUwffScnY82fjjNhIPg7KZMxX8AKlXhMTN2LZ4g+Klz8DrFZWdFa+pYMthxIqyIisMIzymsJO7rxJhhTXg3hcR90MxcEAjJW+sFzu33LctcvW/mkH9b/l8eRMHSvtlX/jEEUAYSqRFQHeRIWPFM91RzEwQOdcc8guJdYNyOsxFRoIT2PAVuuN3n56vXKTdeUimGlFBlCcgE8WM3WOyAAcJE7ZIWOC8TeARcjRNrwQfhX9UlzIOHz3CbtHbOm/d1y0irUgWwpSfIsr1ClgqfCb+5HeWsvxG5TnkYIcn5DlFHoZEVhAm9VNYwqGHs86yvvk5JTmQNdU2KjPyboWeDOfgYKMdrEnE+vUK6Az5gM6tm8OLmAkewdXh7+BipqlPQ1isszVIAZpxl/AitVpKE3kPD8xVh2wj7MdAwQ6Tz3pdTNPPe3BtkruiHeXKuf0LY1o1xPVvBYP0PleRdmaiVRaKWAQxiRvOABd9EKesALCPJsoW3Vb3jKiwfiOjqCl9Xxij7gzdNd6Ec5o8n8fAxHx8xYIlzgdobPtYwyc24OjLzd89BPH//sT/+kk+ZaUZe+mAlvwq7QHN165w6AZSmYkXTHN3NHjp78FMFnG29QRkVmrLqBzqMkYpR4IgSLpfEGRbz67AffrRCYW+D3YQy2jgxCaNFvABVHTsnfsbQRipcRyPsRQjNChZYoAGg/pCqSY3gOx61RKaQ9GFms3it8kEGNdWStdyGeJXs3OkBNAMUQQB2tYQ8hEXUM0O6tOOVYZIpn4TfLNZjo9TRKFJHNSqbIbY7RyWxRhhJTQkaSw7XUQUEEjItMACB8CTCKSMKUUhSG6iqTGUCxTwYHYoRCICbVHO4tdmgGoynjYnijmsdqios1FgYNCffFg0Gj23fuTNdi+XkmzyM0+smoHTi01j15MfUsGWYpDXkOoSeK1j0hA0qOUZXkV3UzyiAtU2FPWrNzhbPGRCMMTGkRfDFtI+0aykHYwbgyaEAF/hEaYmgjhjV+xveb2ZvxyoRGCOnw9oIM89soVhhhG2Mtpmm8Tp06XW9rKDPM/759Wo3XQhDUbFNKwk1q5yVZJTfdm5ChkS053bcTe8LDJq2pUhN2EOLaL+4bJdoF5sLbDI5YraIG/eFiv087X2wEQETwhL3wjkX0hJh4fXiPwaeQ5mP07FbmvFs373Z8rP2v73hlhiLV20PCnml8LSHS/FWua4FABEcfIPbXob37G4f+XiUe8BS6G2uDoIjCpCs5K9dZQ6tr+qTP5Gmg6KDtXMcDpvR5g9qO/qpzhH0ynBXat4xS/jC+wkDbto/8k8+U3N59kSmvKC+e0iyMgcd5Bp0tznvo53wXHmPE3H8jCvXlm1EB84p3Ub2Tvmcc632Ejn14eEU+A3Bxzq3bt9o3YAYf0ygbUYCU21jZNTIV+Xr5Ulg7tApPMByKU1plR17TzpmHRMfhu0fKRrsi51j9lgG1CB3e59kMz4dRel0e0340oBPkcdLQXkO2KXZ/e1Wvhhd9Fo4y7iZ2ykfyrvEDEKJN7udVTyiGsso//+mv62rY0TDjh57uqeBlMTqBns6jpq/OfZE2imJYbmQAbQpfyOqT7/6gskeGd8ZjDVNk/J9Mc4cPH/uUO06IEctTNSRNr4KERCCIlVhRzKiqBmEc0YP5/uB09NixTkThnmJmXXZ4H0oin/zQw986Kgl3f3qsTMtkg5xgCQcKiMmDXJaj2KwkundvUEA6ItYpwy9hSLC4g6ooTJ6hMNTsSmAS6NZeh7gNs4SAlK4GEyLJaTXwm0F1YuZixN2hK0yC0LsiYOlKmUnoSIwfwQwGZcJd1ycCVqMZBmHluca8BcqugpPvh1GVgDP/YJRhNiyVQd+I4KG0jbYxEhe/Zayhr3aorRfqsTn5u1yLoUxYsSctD8XS2dpBGOrx7LeWjXWPHvQZXG+JWWtEoTCDYjzlYKAd7rWF9vR1LAc8arX9XkPQNivL4wENl92YCncJqWxEGJo0HezQ52E6E2YgXOPA6Esmavvwbsx6FfobQi00MFOMlBPhUIuP/54+fR50vTIdDrInQGjbZGaeI3lNaUPZShHxz87wjC1AVU90pDMQ0D9QYRYvpKUvwpKUpwl7ULAl19Gbt9IcSIynmLX4qRwQj8MudpDng4dPp1Nxw83OxUuXL18KTS2PMZJ3A7nxBMYm8Warj/17ITsKQhhszDjFNwBCE73e811nVIdGuU3vL66PjxkBoSfPoYgYlXoIMSLGZIRvBh+IjwutCeHaUxqwwSc8O+eRI0icYpspHt4cL4KimylP4wpE8V6Nt7XtXUeZqyR6qarmbf4mh2k7j71eT74TCsULPGJKS4hVX/SZXkEn4Y2GYqvwhofHSHXms+fnXtotLyg/owrN787jcaITbzanDLpkHKIm2x73cJ6+MZK+99kcKJ4qvqeLmquMFPKIr9+41jXW2vYtXVAFjjfyj2FGH+CHYXPgPaFVo0BGDJ/3Gvzc2/W9R35Az+rC3MsLADMe9KaX9mmLU4yZ/REYNTpUcUW9t9IzADL0NInPTU+ePFMjwHu+dOnCdOErhoBXtZH7CTWNEBcD9Yd/+HfKg8qMO2UgtBLuJm8dBBUlFCtXTEULiyYZqRMGVNLNRc7hSlJwSihNdprFr3790OFRMQL1jIOQTPUEWCiJlvkws1g1JcHqj7h3PJAjRxvLUwveFR8joJi8VjOKAFF0rImj/IbWHjkIqVPcRejPDEKoZLNJwyZMIaAQycYjysVuxsUToqIcTFIz41TCnEIcy05TZjE8EP8zLusQRgxdoRLPDCMG+obgyg7VSc934SlCD72pYLKsAVeeIXRsj1K2DyxF7RnCDcIbKh5u3LzZ+Lf7UHzGoVUZUQp1I/dStHt6/5asZcychwxhqSp699Snouj8UKSb+5VQmLL/BkP++pEfcwAHmFr5bM9Ou7WDWLjEPd2qjJ1+Y++RiBz9g/jlEpzv6PN60bh2VMX47LucY9x8QsMYRBUalg027q7uK+dCaQRIrbexFYaw+5y+ERiejN/VW9uz2HOMvXCDu+yPUVCiio7CgYOPb4cXbk5PYkSePs0rhlGYkTfIG+FW4318aHYygOB79f88Pl4ZtN2JWUHMULPwnKR3c1S5doaMQ8TcK+g011BePEkziKF9NKvRC0Ld2NppDA/Dx6+FUngwURCUvZE+kH7X03n7InwZVN+wSc6NsrAWEaVVbzQdl18QGi0azDNmf/M+TSys8Y4HwcMfYbM8IWM/F6D2+rUc18Pp0VOo+fb0IGDjwaN8Xr8z3YxM3Q7PNjEb0AJk2Q/6SUOHUUivNloJZZn0egqRFTt8Vd/EeNZgxMCoMAJGXsXA4COyXZ6N0jJuAANQdujIodB5vgiffon9nnbtkdDeMxKn8axxXJF4DKUQikNOqN5XvDXK1TjgVYYYGDRvBj/UQGcctI+e8wzPt7Ob7/3uPp1jlfF7EFAmJMVLcjTvg53Dqx7TcHBe+V/6aTzH8vbClp5vzF0jujGqrIYseKePgV4gsqsU9BiRGacZWwBJzuirc59Nf/Lv/30na9Jv+EaeSw7BPgUF+rnO2DI0nYD3ZOxMOPfBx9/7lFX2ULEshPdwnaUMKYM8rQNK6CTPbIiAMqpHIBMCeDqus8Y3YdxXOvjmfcuTCAqGg3TVwNpaEno6efJY3UBMS6keOHCkyrflqRGURwRRHD4MK7lBEY0t90ZdtQoaKESySWJQyAcB6qKGwAZSTfj6vTsZ5LvT4ww2JGNgoUMIX8JFWZlcQ9f3CQupFtpMf+uuZ6B5E4S6ApZ7EnqJOmupGJCMk9FvqMmgWKfHfaECuQsDYeKa+LJyVagCI1kygksnSX7x8uXpwoWvi8xV+NiKjhE8sH81THp3xAOjhEb8fv9QQFFOs4NFt0aK1VlVNUFIGNEmJNBzTm+oyuQYoRJIuch1xd60QZExitx4Rr2hoSgGhsVEoibq8uyBcDASI/O+IRX5FsYko1Gjw1jiHQp0VE5EheU5dW0hpvAF4wW9jsol31M24uajbp2C7laHeR5UTWlpl/i00BS1ADRAP8oOzco8bDHE3Mc1DKoJhgRHjHrMqZCj2YgSZCjeFHHuiqdZ1Jz+79w5qoxu3bkW+t1Nm6yLs7dr1z988Hg6d/5c9xzmtSpBxL+QskQyuYCUS4P3rzLOq2nhtunS5Svp63yVNg+YVLxK+/GKzdElGgEJSkDYBr1Hkjjf5Xz7RTNoszwRfg756rGi6fR+x3T0sIlw24Nmr4THlSzPihG212At71/Bbhm7AZ4qzpB55E0b0QftKSNIv8ugF0TJKUUJ5Vz1/FXqGRtK2gzZPLL9l1B9txXe4glS7MaJIeBFQPBCtj7Tijjl7duXNRq8VjyozXQGuUQky23j55GYVTEVJZn2oY9QmciENpl3ILQy0LliDzPgn+QZeWba6joeJJBmciz6iTQwnIAUHcHrB75u3bwWXn6aawfPVH+k/565M+2ge7Qd3wJzBXT55n3oaA+XRiEi57bR5O0Ck+gt3DobU+2hZ421fuqv8fc3HVePI/cUNWgYSxTDQ3Oy8WKw/OkeuayREDzLQJKbX/70Z/EEr5enyT5Zs9+0lRLoIfM65MmuXI7XEF1jPpM8gmPu2PFTn86IPRIcFM5AfqxyEWFuivFUvLCkEJkGiW3vzaAJw9gmTQxLyzFb2C4DszH97M//PBbq7vThRx92UDeePOua7wZo/4G1NDUeB6WaQdq/tr/Cx81siWM6afkGKOtJFLiHLi4tNlafhvQelAcCbb58FiX6eMSHwwwqQe7fu1/lh2nFwyhqzCumJ6vvmYRYu8Ub9V2+hIK1LO7MpdMPzDdDw5RjKz4yGIwR2lBWBIsSVMq6tHqwFU2UJ4TKuPJWzBIdVQ5Qz47mPw5GYJ/HHTWpjrVeihKWFLN38eraavr1sEoWTXegeYxBk2ivJbhGIpZyhVIpSoZ9oG2u83wM0SgF5cUwjNppDR6Ia3l1uQwBBUNq6W6U7Nj4O+xWprTxRpVshAF7SeyGMlFUqoaECvMk7ctr0PRVcyuAheuqvMtLUVChhRnHXX4i99Z2BgJtrcgKHVfB5FkV3NDVBBwyYkHAIVQWARz7CNy5fTf32tUt+sp4+Y+RPxBvUriQ0PAEKCJj0W06027IT5uVrAo9GPvd4ZH5+YCV9Mn6T8b23bv8Hf7iphu706fP5v5yCQMUnf/qy/AMYzji6pL1kOiVS1fzDADHpv/xcmNczenQfnR+mb7UkKffQIOmt7AhLzR2D8JN0VIYFAGPgdKeKfqFPXJI+6p47z+8E0/7eQ0YBWJfgi63Elqgf9e3YQzTb203rsba0fYE+aJ3E8R5HwpnhFPEwusRbXlwzTlso9jeZ0xUzYwwWY13xsmERm2GmCkq/SCHdMzTGGm8SaYoP8/F831mHooP5AjNJkYrRsYcgJkSHdGJp6UBhU3ezLy3cdWDRw86Tg21eX7OaVlvjCpvTKeYY7KvtBv/8fAAEcZRiTEgRw/yQvGY6wuO8p1qOkUUPHBRDUqUUaS0GZfVyLwwnqcAHDvnJfZHbqSdK39GC+R5PgJCDs8g7+SInqlBzKEfxhPQZiR2biWO3Z+BRQ/vigueBNxZDsZY8njd+/TZM9Px6OVjh48VsNy+czN0fh2DFUMbgwqkoOFL+Z7VA4c/1cgyo0eUOJKrg/m4JR5YhctgUwLphd2RIFlJuzMffDSt7Lc6JEMw3FDMZ6OIKxcv5I9Y2Qg3Bc0y/+IXP58sziUxqpS01SLpEIWlcfisgxnEMEoyLWcwlk1gfAY6HJuoK+nDANC+qoNaaa4YSxnDw2sxKKwkBIKIkphl4pyPsfSPYhWfbswyjOv529IHMUQC2BmXoYswCYSmTXt3h6HioahLFsNk/THy0eMngyuszf+0ITUL5D16+CQKNm5tjITYNDcZepXwVJKo/2J6ynAt2Ca5aykHZZOs+OAjCfXQLczY6osYImiIIldmK7bugMpmClNVhFnRDAGm4c3MbR9rxYivdu5FmEfS8H3uRQHMW6I7xghDcGlNT8elns8Uel54NsJswxIK1ZMYgq1Zj3nGEByTZ3JFGGesczNQFeXEta9LuvW9e1AQlBjaUgcWCGsyLTzHyFA6yjHdRDgRjwrzQb4YvggwfbRz0+4IsnyWMN2II3Pld7QaDApzLp5+sTmqd+Z2mBk8Q+QKJJYq4O5BcQIR9sBQgQUdUmCU4ddff5Extqvc265KSnHbF/rx49AzfXjzVjnh3npYaGKciyjTLoqK0VJxAnl6DgROBiTbdRRv8ljwo888mUFHKg263ReaWZvmQZRd+Cf3MWaMDPmFeG1tKezBCEpSonNDFb1/kL/5G0IyVcaR38gXfQDlkxmgyBwjXpD7M1hVUqEnpVWllLv5jYw07Bv6usdA/eN3g9wqs/xWUJV3r+qLnFAwkT/InPsWyefeGbCOI+Dn8wAjkcHItTZa50vxBIOoH4wP+WZMxxyBrX85d7Rrd4HOSNDuqjLk5bqPtuNJ10qAa5O2S7Aq1Pje9388ffzxJ+UNMXaKVQiGp9DcW9o1xCEaIB/IzOh8aK3tAQ8F2PmnLe5PT9XbCRHcq2PDKKTvvvcqnfKe03NfIGGEpmdenpAaXSO3ldPK4/iE10m25T+snSTEPSrRwpvRcwW+AMTy/oPdqlKcFXOPTo9kReNSUTBFkxFAjMsiuckh8fug2eMnPqghMEkI8WrtgzptavPowf3p2eP7EY656dbtm2lQLHmu/Wm8hKPHjkxrQVhcNYZAR9WLs8TvX8fwQIdpDycDc3FrIAvWT/gH+rfWDbdOosc9IJCxY1ZQZAZEQkhSSX/8LikiZmqAhHoYE4ym/4wAozBQMSoMpqlhioCI0kLQBFd8jys4C9OcPHkqz4gAbMSVzzlHjp2Igno6Xbt2dXry8HHQfgYjbv7BGAF1+48emcRhYs1cGVL5l+eNcjx9iKGKArGOkdmTDx9GeYVBeGP2WhVqYgTkKhhDvr8cz/K+xSj9oRgIX5kmSp/hEFPQT0pBGy1L0JADWkTAVRgIgwm18TqEU7SPx4HZ3QzTVghzHaNsPJUde44buSdDwFOwKYy2O4RojDvFgbJoKCkuDFEEmJd7Y2zjNPMInkQorSuvoog8NYaeaxhBxpxHpW2W7V7MWHcco2jcX37g1q3b7aOKN56tNhoj1zo2no+VO1XH7dmrffEI89mEL5NulIs+fzZoqf28VZ4MKW21T/p9/sJnMVgPwgt2FzsyWRf+Rp5rY6L0rn2WzIcYyQ9aWJNI+MuLkm8eKP2n3J3DYABACEvh+jyUZBRBZKyhmxhBBtq8GDz8OHLGMIsDN8cQAcfrRa8vzbaNIaicbPR3CoqnitW1yRiGrHm+ZRTCHwEIlBFD614QdSvR0hfPoxtGHsG4RWbYlfCEevzNGHBKe4A6yly4ZSDlskqeaYyE8KrkAEXGuvSS+2MI3kxd1C0KV0mwvCG0bMc23u9YdkGhAE/+bUEXr8fN6a6ujKxz6SPF2T5nwKq0o9RNmJSPHGW2FP+28O1YnqTXpzWUtn4IyzLqx0+enf7B3//Ppx/++Hfazrvrtyt/+FH30QKf4hW86D6jkIM+4kUzBrmz5zkx9Oq45sUAd+Oe6AUg2j3rSeiRz+GDaiXGJOcDUZQ/rwrtKH5REEpf6Fe7rWd16+b16fZtu5HFSEbOtUsBBJ7m5ZlPUT179PiJT8XdIS/Co/Et90tHMaWQCYuZsUi7x/d1rYJUxZLPnv24nYV4MA6L9Bd/9qfTv/wX/9108/qV6aHYvCqdKKoDQc7qlO2mQ3g/+vA7HQQKBTOIYyEaYacQWHidUgqnM63tj5HpxiBBhxjHNngYTpK3M0vDGCpBuJ4EC3cTbmvpDJSEyCarqHgQsoAahrs1DEAGMn1E/K6YGUXCG4D6W0Jq0lvogqFsKAL1LFn8LAPEA1JBcPTY8TznXZeRVYfdeRAZeLE61Sv2Tk7D+mwrcaoY0hdlmhTT0qL9jffFhTOBZef04OH93J/iIRD7atz0TR5BCSkmwUS2rDsWZYQ5u9aIuRYRmrUDB9qnNJGoVbH67Bjx8XhYcYsxIaakCIWOGIxXFE6UO0NXRs81LTvL84W4GFQKcShzlT+U55OMi3LbxfR7KHjXE3CPpegpvxm9Kxi5Hpqj7I0no8uzYFCMASGCXijGcPk0H09P/1R3qAJyT4oCqjU+lMjFS5e7jhCaq76axWNVRFnJkRdoAtrcDjOBjfOLhjcAn/k9I3eCD1RjmaVprsazpwyDsRNqfD9diCHYvv31dOr0icnqpNeu3Yy8mPG9mPubpR+PNLJFWXUphtDY2BNUuSgx75YXh4Yq75bitlMKcmLbq+xC97waL887+hY44d2MJRJaW14lHLBkuRIyUC88dAQ0XgTcGDhzZDx3LYbRjPd0I1SlvLa1Qs28GApaKEasHPCSZB85jpEz1G/yQk8Yb+dCzhQMgKCKqfmLHMbdeapw8LrxNTbajBeMlet4Ne6L942j75XRkilzZ3AJnRPOLE+SA0rUvRmZzfBAVwXgUQddU5QWf4R+neOBQKo2uJmS6oXIXTeyybnGADqW8LXz34tcY5KtfMjwSgI89q1Mf/fv/L3p937vD9oG3p9xuHTp6/DV8L67WFx4FF2UmANqeJZuAlALfnIOj6r6NX2m9+qFpq/OlfdAE7TzoruMT3OKXUDPOIaO+c519mIhv6oetR0wtpeMKIl5FHSYvjEq1lBqZR76xhgIcY9xjPyquOFGv4oSYmEXQqQulBQi7QqKUo4XeWtn7EfqZYcl1tPKmBcuXKibJqSBqCZjfPb5L8uYZuPevhsFnu/Er00sufD1uSjlJ63O0AGv7n0QJlFOeuP6jen69WvTjRvXI1g32zlrvezMM/cvL04reb64+YED9j+1gThEwMV/HkKOSSiYCAFN/rplFdMMsN/EkkO/EHAofZaQYBESDCg0Za2OEydPRrDPNPeBuaE54Qfn3L6puuRWDNO9eDl3y9SQcA1K6MgwYHZKkAdA6fCc7IfQeHkG0ktDyrBb3wkTKZdlNEYOAINIvQ/EIFZofKhyz3StZ/qdISZYwkDvlFBgHJ2KwukghzGdX+bLec5l3H1PUS1EEIUQ0MYFFI9+eBCBmEJftctDiaHfzGOM2w/JRCGKwaOpf4SuG5l7uBb2Xb9H74toc93oAwPTn/P3aCdF6F5dY8rv3/qt//TvXeidNtvgRnyVcvDcnNTrre9k7CDRwXuWF9kzHVRlEyO3sro2HT92NP1k7CVGX8VzWgsCVlL8aLp65XJ4+WEVp/G3rIdcDmVsco7ZyhcvflXBNUeBC64Ko2u5WIY8Qk+x8xQYNcChYTy8Hm/33TvoNWgzBmveGjrxyJ0HTToabqmyG+WZDVXmt1ECamzGev1k8Mq1y0Wyiizy36SMUH5kPvcTPzdTViKVksIWhsM6W129NwqK99ftTfNOWaGP8Jc8g7CBscV7xo1yAeoYbIpwgKjwWMakslevbcx3AODkY+xhwbPycOOIDyk7Bp/3M5NFB763AZZqPR6Pe1G8MR1ph7EN/fKyvtjLV+9C87Qxxrmz9KOwB5IOz+aA44u08+LFeA4ecc8nT+5HP9wPUIjxfPks1wYVmwnOKITe5eScL8Q8m72ONlY78Dc0jW3xb77K94yAeRkBDNFXFvF8n7GVKL9580aM9KPcb1RuoX/HNEbAl12ML3TtkeFHb0aAXIimtKqv/YrBcJOcI3fG0AtZqj4z1jhHpITu0yjyOnJO+RPIc5/8535o4wB28Nx2seKZQkF8gqOzBl0iJQalSpp76GgnYmHMLnySztn2TAyb0n/fMMIg2Nqa6phtzWzbaUx4wip5N+OqvI0QrN+5NV2+eLHhE6tzWip6ZgQgfxNMtKuzO+P62BEKisGQysAaH9SWMJAyP0liwsDACA+01CvtHegiaCHnMQAUmAoEL3FqaNJrxHDHeiqQP8XPU2rtd2gkJOPlfsI+lDRmtv6H56Af5akSiPsEwUGSYr1eEAH6zo6ZckwXey3hcH0FKQwChREKv3bwvfc1DqoeU3H9VQsVRbfP/hECxxjs2VHFW/3MsAhZUKYUodzHr+6tLUVsoRVlQxm9ebVZZOHOdWu/dYznwexivlCgclrhA2E333F744m1H5Scv1XBCMdtNIRBgNuurXagycyAjWMoEUbAd/rnbpQfYexZkGIOz6FgeJjK5sbSDCrdhF32BunFqIVXCQRPwOSb9DpK0X4Tc3WdxdLlnLRR4pjCoyhXV5fCIxSSktEnQYaHeq8H9x9VXngp6UUN4e69WwnA93IvlNrrKtbuuRAloX/4bYf+pP+qT/CXfhJiAt3wbNorOdk1r/YubIVQLWXxpqEuiULKNrcobSloSlG+wmxTlWjPGy4wdtviMcqNyVEN4+nZxooyMmsXYgWchG54WY56c+6fF/oKeZHPmdE2GMYe/wIIFLuVAlo6HsUtLq4SEC8ZUsUWIyRiifERpsV32gCxMu4jv2OdrRjy8LklFCwfYwnsuXitKtnQBA8ABTxdbcRL6Kht7pkPfTbvAc8wvmiimvDePUDVRlcMwkZOHWFMY+kYIRh0ftbd6f7dv/k307/51/9q+hf/4r+bvj5/vrQrX+ZcBsaGOI8e3StQUJKKf4SwLW+Nni2vDs0RbFw7+Hu2axtedgy94BjGIqMUWo7y47SutNdOBgW6BxzIDj0NnNCNowgonmNoYOb8WsDPnug8+pQBGCFa+1CEnh98+MmnLG2RWV6NwcdVRTENI9zdTScCawQHkbkTYe0QXYNWVqDYvTlPjiEIKsImrqeq49Tp09OPf/x7Va6/+MXPagAsQesBmOlpiCN2T3kbPBYMyrdKqHpsFg+62RslSonLjHeQ86+bPkRhWpmy36VBCOM3Za2QhJhmBTSKD2G4Qw11pQXQulwHRF1ha8xd8nOuSxB00bkQH4MdPny8ntKToAEMbuEp2shSFoQeXSAig2z3K0zKOBIOBJfMda7lKB4+up/nh1JhOpUkEpPQnnDFpcuXcs5CXPJH9XpMZrJ2Sgc040MRqJPO5RUqE+IklC0LYmYxz40nhA7YTWJMWdtAUxlL9ElbGXp/8/hUv6ibh4QwpuoIE9c6U/r5bAXW4aGIRwohaL8KDTTCdbN/dmByL2vWC3sRdMpE/wjlu9DWOPDO5HooMopjhAyEm6zYOqoo0BkvYHjt6gJnaQe6W20VOrx3736NuJJKcXPKG98KN1hTyNahFhZUvy50w8t4Ep67f/duDK7lsndPT6P0d+9ZrEdgY319FePvM6M0hBlDrvBNvEP0MjEx4/omYAXit0/xq6BTPC7BTWYsp9Fy4pzTNboipPpn1io0x9XXTuFV+SmTEfGggWU8hMWgQoprCDRT6/y9NXL2SBjVYdpCENP/tJuiMDbG23XpRIyBJKIQAmAn0U1JxvSFxjHJHQebw2indb8AHPIu3gyUaKux86yZMR7Ag9yMsN9I/A+k797yK8PYMjbCyXIVLyIXAUwZK8ZGRxkBRoOS5p24Xk5tT8aXfqCozCcBWIVlhdx8j58oyfJl+HgUBEhko4EKqeGtlOdKl/CNttBhOd85QmX0hso3qNrqAnSYfuFBxmrokzwp8is8eCNA9fz5czEKX4Sf7oSulO7gfeFbWz+idUNK+CjjpThAnqZzk/JyoKEDbxst40t3+Lbbj+KXfDfyBGlBftAWOSD6yuXKXZXnDxqqQnvWBHblOPwHjDI8QMPB6DP6kHxkwEoXJa4AGuA+d+zk2U81woAaEFUS4+ESrCoj4oLlIZRx0UGErwnejRAsDSdY3G1Mfu78141Tf3DmbLejFFP9+//gP49HcDpu8up0987N6eKFL9KJMfHm4KGjdUuFe2zyLXlmkxj7bPb5UTKMRKtO0njLNzyLZRbvlztQ9cMSNhmDOSpcUMXbuoKYqBMqorRrEQ8eCqpbCOsPRKlqyaQv+yrcuHUzjPA8hH1UD+HIoSMDlYdhbF9pXRnoZFYKClkSHMlDIYQOXJ5JyCVzy5QRbsiXYpbMglCVw6oikkQz6Bh771aOAAI3W9j6NBSGsIdZ1dw9FSoMlAWtuPSuFUe+detWaQ9tWHpD6A7NBvIS79/V9kCfGFqehKdhLBv3XdzT8egSE7kmF0XILfUR45TvCQo05HzKD8pt4jP3qyIvYxEDocG8ojGhSf1aXtrfUJR47vBABmJDG2FChp2Sbd1/+k/RuKfDKo2ESfsJAl6rwgifEmyhF4hRXkZYg5KjgAmFQ1XR+3fbayQImDH+6quvpuPxTimN69cuht8Iw9ikJ6TIuer/t08HDgUc5PnCPejIc1TTzyh6vX33Yrq3fjPXvJx++dnn8RieTEeOnQxfRmkEhQt1bn8PLTNscgpRyxk77xTm8A4tRhh0F6GGVoV7RuFCXuEvhJIbgdgJcBVaxE/ugwExDwEoAqAoT+NL8NEmFO7ffsM/wgCUiufz1EaMeKwQACQxuJQ3BpnNW4Ca3RdoA/aMFf6clVkDN34XqrLevLGB2rU1wxheelsvpiFAeakaeiXqUT55mHspuuhSC7nWBEg8QFEyVPKT5HkYl7HMydK+Mcvf7OsBLCj+nBthsMlQPfYYADsANqQZvqM4gR5HrwnPULQO1+OnGsLoOLjbc/Ngl6b9L2qk0cUlnfwWnSAaQo7weXVTTmDYOhtZ52OjWsuffjNoQpO8Gi+zoxua2WqDsfRZO/qQXBsRrIzog4Qw456Thgzmx3oC4T05oQfxPvDpq+6mGH0YGeUFOih4oBT/Mjbo2mW/w2P0L2PO23Hf7ayMgVDp4YbdEi3E9NkFzx9HCbzKTZ6/DKOH6TLAEqFaTElQylevXJq+PPdlK4Xu3Q/aDbF/8OPfmf7wj/7OdOzk6WnX7sU8zBpFaViUbLpdNGwmJKKY7KLT7qV0E9NtBMUI9VDGZl0+NOsvKKVx3xgMqscgSGYiogGDCB0U7pEjx2NULCi3e9qMMD+KsAYfFOkiUEgdYthVajkCtDeEfDPtCxK2iiTlUKUWohNQdeYUBOVk/2NVPiZ7QZuSomt552W4J6YgjFAQZXnjxo2uotk4dpmdpWfxodwRhnFAyBQUYSZQ8hEE0EkUnDv/+jH+JlwEF0zurcJM/mEo/O9qBwN/+9aNGqXNF8JOlOwIvUF943ZRFrkeSnSgtXZ0hnF+F5LA1BBT8wgR+r27902ri2tdQvzE8ZPTocNHSjPfm/V68MChoJFDnbDXooQwIK+CQjE5S1hrLWjFKomexagTIYj00cOx7AcUY6KQQgGorGW5MSD4hAF2DKUVXmq7lFgyPCOpiY54+ulWUcLqylI8PIn4XdORoydjNFbqwaHb7sbMrdc+3yXW7aGtEgbKqnwEhZvMJJxk4p7PQhUSxMIzkDolodbdM8W75SYMCGCwY8eejgvwBVAx2rwo3rPyWMbDmHbtn7SdQRCqotR75Fq8TJFy8QG0A4cOTgcOq2GHisN3kHroQeELG+2Z35Fz9mdMxJEja2kApSV+j5aOKp5+GDzF8xK2Q39eG6+Qlyfc5GjFHSWasZlVormHg8GRQCYHaOIefkuTKqf1YPIw/aOMZrkCyBpwkhimiXk8+l59FCVs+9pHT0beJjesPlAsYdMg24naSwBf42P3VuTAA0YrukwIks7yeLwCnOBVxmHoYMtsjHAJg4x+QF+Xz4gxomw3NwKyXkXhRk8JmXtWZS6dC9mm7osQ/aifckZ41vM7J6UEjnxtjXGrFHMPvKtPxkyITj5BUU1zCBkPnokSXuMFNOEdrcWvxsC9GBTRA/JVWSawfZoJeksdd0aO4ectilAAXvRjaV83Jh0m2J24gCh50GBI8TedGIyBgYZgjrJL7haGvXPnxnT96qXp0f2701dfftHV7wzIJ598N2hXmd8UAX7UVnGVEB0BWVRGYTNMZn0YCMdGMzZvtpGzxBTiQkEIMRKolGbcxK3ZwJC+xJ/wh/pxyENMnjHQVuhA+ADSR6GdO1U+jGogs24hbIqItYaoKXmMGbqVeSkW93RAFLbJXAiTEwyDsCPn7l+zgufWAGTAZwKhgggCw3CzmYY9Jy+MGNyQj9u7pMT1q1eCbh+3kmFxcSxxUTI5BsF66eyYIaJWdtWVjZDn761f+/96AVs3MabGZFQQhJZvNnN+zolgz67CqMacEBapQBcxxMbuYZCHfa3v3Lo+3b5xtW2lhA7Gc5JEZXT3qewgDAxymsDu7YoSYtzE6KF0xhNKd38eiPjmrAQP3RmfYWQo8gi7/I+cTBihYQYMnv8wv0N7CQbXW/mgMVdPbeVaHillxKNSVfHw3r3pQZcCMM8hhurg0RigtX7mSaJaV+Sc21UeRCsGCs8yUktLewJonkcw8W28jhgySVcLvUkgjhnoo2yzbjzAlBMJeDebz997QwckpvRLpwi7nNmrKBcFD1VUUGVGRR9VuUHENoPZHnef8JMb9ydYYxE7C/ZRVAMMFazlRV6UyFLGqsCs4NqwaBqAd3lPcmzDixjKiYCJRaM3ZT9kbngTDuEr44NWA5GPSILnN+SUW1gtYIQwx0ZGwmSS+cbPZkxCy0CSfkKrTVJHVoRLOoeH0o3iL9DL32N3Mf0GUoN20xQ8z3vRZ0uN2Nb23v31omF6ir6izBvtyH08C/+3Kie/GYuhRPG60DEgN47yvvPzu37XcOXQZ200odbk19OnT1f/0KHGaYBT3kEMEFCQtrRSMWNlNrV+OcrHAZrCUTzMp88sBR0PHvBL5548fhADbkLjKPWka/VbzqEJ49CuuijtEPrWrpazh+aAjMITdAcogQ26ykn6CITNgChvG/8wBtsr+HlRVBjeO6FlFSmSLh0sYYEAURoUWxN8GSjXEmZ/v1dqFaT59Ze/mP7lH//zTv+3+79dvp6lY3fv3hyUDIND2+RZR4UfVDNAa43RK9OLy2OpAg2F3gmphCYFzqJB6Hu5gjEG3EGJ6eMnTk/dei/tbo4iBIIi79xdj6ehksE8gKBNCjTK0+5EXdgqTD3W4jhUY1L3Nt/XN0wbKezqbP/Lf9oBM4vbs86mk0OE0IwQC2sLleWBjb9LGI9Zrgs5d8uguBcGzD+Cq97385//bLpw/ot6RWKofU7u4dEYXzmcz1hFggyTaod1Y7iKQmzGTDsZF0DF4Vx/YACK2Lk7c6P5eSGgKNv86ooar9AZkoY1lPyp+oC07t2/1+otsfAvP/tsOv/l5zFcF6MolAXycJQ7PusaJ5L+FDJEf//BWLYbKvKiWIylpCkDffO6TfmvTDeuX+n9Gy5Du7RFrmN52YqjAR1RHPaHNtdFHLmreqY/kL/WowplRiApN6tQivcSIsqqG40o8cs5D4IqlTS/fb8jHs6RCNlW39FpS+CN44P7dwJwbkfhMGCL08qaXdssbbIx7dj2OjyyZzp2/GxAx/4+1yqlTdK5TROTA/lRkhAtOcHvjJvlJoApawkxeCriTGiiiClJaG14rVB02p1jhlx111wCte2ajO8ks+0yiHdmHj4U27xDRPf5BkU1lc/RleyJZb/adN5I2uqzaqbSMEjVO75BG2E4MXPj4P7AEfoLbwE3w6i8aPhmLGpofPZk/FbrYUOcaCE5TYG9fMHTUdY4DIy+kglGZIQH04/QbEee3UhBeMkQeRbe1F6jzhA0xBZ+4q0BLWYHW6DP/SjEvOUIofJ8r1GjP8qMhcdaqJDvR7hm5A60AaHtjNbikfAZOWfwvU/bdk5Lqwems2c/nFbTRzpROI95ZNj0nbKPyh9jludTxhLJ6Jrh7/15LVYNuBsgbSXc5gbSXv3d3OD5Pm7MnwyQL+sz8U4Zoipy7aPD0kk6m46xbpmilHrr8RAAG8U8xghzjrJtS+xIGgNeIzoyd+jI8U9V4yCaUqmZZ1AkTHFtD0LIYFBb2k9JlQG3FKpGKJX86IOP0sCg2yaDp+njjz4umrpw8VzXtbgZF25hYX5aD6p8HwSkITYsP37yVJmBJWXdjHBdndwE8t/eQUin8zwzNA9E6VOo6qWfxGt48PBxiLE7aGd5y5V7nc8r0z7102F0f9sAR/jnsK0MQ+kqsDwH+rchPbYSIxT2wPhCGGjwlBsKjYXhJKygEAJ2Mf0RV+xm+IeOVSG9eqUaZLN9WF6RLKbm7XFgNU0hEe4vJomBstplBoNS1HbfXb58cfrpz/68E7TkBiAKSWETqqBZg8cwK4N0r7tbJWoOaEtuQIKbQEPwqgegIcyrAkq//A19Q/KWwbCcsrHyPWVlTNXto4fNsK9evVaa+t3ADEMjd/Niste0tXdu3rzWyYLXb9yYbt+6Gbo8zz0pKQK9WYV/5/bYgJ+RuL9+L9ddmW7m3hCO9W3w2cMwPOY2tgReG/FdvonyshDhWAuIAHf2rbkOe8dicPIu1r/i3QgjMcBKd+cisKP0c294wGb9o1SxgrRd3BTqHvkVrjiBtzy6ZLgcFyzwwUffaTvUcFvL503GmZHef/BUzluc7t9Zn27fuV7jJ4wg5PU096PsQ4WhAEM0IITiqQ6giKLs8Rb6M+JQK2EmW0IGY1yg8cCw3Kv3jnBDflFZUX7Q9M7SWwgCejZOeVyuZdwYnLFkuHWZAIBlfJ1rGmKIYjEhj7d24viJvkOo0KzQoQSqseYBNG+QMSGX3hkI/XJCveccjTPnGWgvb+BvMuDcegy5DzZyFT2jrRQ3T6JtzrXky4qq+o0WrT6LHFBW0C6ljPcBQeGZ9XtC0WMZewazqwLkWdC+651LXrWz4cLIGzkAaId3MBB6czFRCPUiYpxGlZPSaiHa3b1WPkrb5XMKaEJfBs5eIFb7lbdA20ORNbugAbvkxUq1S4sxFunHALVjEc8Ck9Czi/bdvJ4+bIYPRj7L/QCxW7du5Nzn7Quvxx7cJsI11JjGWP9NJAWAMr57M74m3q3fuZf7vSzfo03pH/rgKVBVqJ0+AxjJGz6ZO3HizKeshQsJmgHyatlUXiVWrDcD4WHNpodgiGBAi2jC/FbRtME4JcTyY7brEfjPP//FdO3K5emJUqpYNKVV4quUzdGjJ/I6WYXBtRbjMonKxDBxLWV/i5LHMRoYsou4LZvc87RI38DpzKzUEwJUhrWcc8T+uVGQM0GD1O2ZEFrEuo5Y8b59NnNf7Jo9QlxCU0pXRynpnjDq2L1HBZKcQGOwYSbr22AOjLIUREgY5Dts1iH0hMgIjmboYCAlurvyY/piprCkjpxDy/ZC+5u3rmdQGZ63XUCNkRCyUjVjgxzSIlFUFzD3IVgmcxXBh7mgAMaQwZAQojANO+FhWLipTYoHhSuxZVzMRi7Cy5hKonPnN55tdp4E5Qid4gXJabO0KVUhMEqa0ramjHZQYkU8QS6tV5cgzXfajEcsIa7CSy1z53xkvKMOihYJlAlzXGuIEn1WQmttoZjfBDSgo7FnrEe/hoFTXHA/fLUc3nsftGNshRbwKe+HgRT+I4A7d22LV7Keti/EKByLoL3pWleUJMWqnFD/SAvDz4vwmyVEhJZMYrx+7XLG6F493WPHPwltpozN+nTzxrUodtU6QgOWUQjQiUK0x4f2UhAMDsWGn7jmRcPoluvm8zwhJmhWaI1hxH+uM4Yx9emTcbYWUpSSnMXrF/HenbM7bR3r61Sh5h/h5sVTeBKy+iT0IkdXRRSlQ+bIheoq610BdcBAQVjzLtCxPpH9kajH/yZtkcWcVt7QPM+k+Is685nOMCESL5MpcqryUKybpXM9b4V377nuQ4fw0qvwM14jDLhj2p3PAGCfEyXug7GwHaXyz1HyKcyjSultS3Ap4Wq9vPQEfxsshso4+Na9yKj24ulZMYNnQdNNErePI/TFc2q/e/0o+7UW0e69uxu9wP9xhlq5F53aXCi9pFDFs/A3fjUmrciKvgEIb9y8WmPA6zoQOTU+lj8nn3ZA42V2c6zIUBi68k8eyZEchb4bS8BAX0rrjOOgc3gCiDA2GQufnQM8AU6eic7oP3cshsCF9iweVp57Nhi0BqGDi6ZIiiXHYXae6yBsKMhDDXSXms2DZzG7B3HDN4NCDeC2NN6CXu5lSYoTJ06GcAfbEUhIqIfQQ74vwigazZ2VTOYaYRIbqShNEzcWD7Nj18GDB8swEndaaTalzevdk9CxkphLRRJB5Hpq677FoXDSiRoAL4lwA8jl3HhupdK4fFE6I0kawoVZoAAo33yGVvzkoU+fPgjDWMdnZxhkqcKDYVhsC7CZVGcPXIodI2cE29b1e/dDr9dV0GOuxvvpww8/DHp+UMFbzjUQgvMDVKrIeGCeiVm1k9AtRKD3xuOiXCBSDOw3ioKra7kF680wAow+44MhGGDokFHBbH6nsLp3bK8PsonikzAmCBh+8EeuDzMbax3xPIlphoWbbgz1VR8bu8ZsEUQo+GUNwfso2SD9IC6Ky29iqS4QMyZwSuPu3x/oCFJS5gqs1MjmfIpSYo33oTJGoqyx5WhTaKjhwLry76ZHT+6HbzZi5G3scyjtf1Ne0kft5hFQrJSGSjiKoR5jviMDtkB8EXddQQT+On3me0Vb96KMrscz0j8KSMhGmSlDwLPIrfOMjEvaUrqlj5RojayeRDiFP2osKszyKrPSzIHyIVue0YhPR6ltKT4JWfwgj4fGM/Q76sSDgHMuZOu+5IPwmkGOltq1lyILgOhCafkbXxT47Ir8pW8MAYWH3rwZR4tI3sTbyT3bhzyTMqI6GABKr1U/ee4oadyIohwlljOdos9dTTfXkD3to4w7FmFy4I0yppQbxg0g0C+8RCmrrLO8uIIS1+J5gEq56gjrjP7NvDH8hQ6NYtAvBU9CcelZzmvFod8z9kDb7sgM4DKMHk/v1VCkLIOW5FyHCX+eL5FfI5i/6RMhMe8MLS9VuzTImACA5jzJP3WJnMi2Ckjeg0ILHghvW/+EkYwzo0HBawu9JaTdsu0c6EUP00uqv4RGyR46t//om3Poo3q8+Q4oNO7dSjb3aFgriPxTCMauPS4mCAhO4EpNf+Viv3mfEdR5HtoYXxiXsIpphc4dIAKPyHE8whSW9B2LnL0Pcw+0eyjewPEQzBLBryp0FADBvx/hfhiLSPMp26TMKSt16ZZ6wCRv8h3lvLZ2JII5FGNn++XdvdTCKx80UAZXGy1pTJF1o5e0i1IQMnI/a8Toz5iEZCNzlvNphZdL7lwGoSj/ifVqxvaIQxAhn7iHGVxCtZB2Nnmc9htkqEveY9VKn7vmYhxUHlDET6erV6+2LO7Cha860NzU7/3gB9PPfvqL0vbkyWNFp5QdIduzW9XSQkMqvndQehRPxykvYyeUod8+2yv35o2bZYKx/WKYfS8vy36vz4tI7Pr0wO5OGYvZJi7QCXRKIMwUV9IqCQv1S+JKjuaU8gM+oYjFRCkCYb1OyMvfwn475oerTGAZfspDeSAjbc0p/StPhan1QQjr2rUbjZF6pvNNIkSTxnnzxF0xsJCmfY1duxi6CA0ZFyGGCm8+G2/5CslLpbHCgRSBsddHHu6jGMnZLGBeImXRuvV8pthN3efBmPxIiHizlCYDce3KlcgFBEvJbI8XS7nKhY3ST4pGmxq3T//1D+CAxoRaZss0M4y5Ucf09ct4Tpuhb2jLcwTmhGXToQoyPgfAGIxuzxnerffOC9otT2YfDUp1oFjKVD+F6vAL79Sz8TTlaYwoHQYdauUR9rrILIWEj6rszFzPGPj8cpOCHEjcs6BmCsn5wAheovDxj3FmBPUdr6A7WdQRfbeUCqPDAJlLwqOTF7IMjLzRWFp5zJy1i5iJb63bT9sHYs/nGKjpvdBV9FRO9popQfxhfITo8DTDZN5Rm5P/OdfhOfiUfFLS+KcGI+8Mce/ZsZQrfTFZiwndhseWW2X8KN/yQ245xnogd+XXyt95n+aiACaMZcu2c9h/RbhZvsdy8ejCALiWkWHszRpnKNGhXpP25AXEzMZICJoc1cDlt20ZM7IJMPpd5ETxwO58h4d5UXOHj5z4VMfcfNbJIs40LOOdd4JCCYWgIaZk7LDQ6AcrBKVGIJ1vs+7GpEJEjSgRM0AsrAZDVowOi21d/gNrh6PAKFLhmzFZRMhHzJOCXQsyl2ztAnS5DtIWdiGkBl64oOg/yMs9KChMQJnzOJihbrgTAvltKO+3EbzhyQj3IAgGeRbkggEIhxp6CtneBdCGsIt4eoUu5zIaEDO3t15FlOarN4MxGSehqZ1RfKjDkGAS8byVVpnsCsIfG+QwAnfT3+9/77vTL37+iyp39z156vT0+Wefdy/m06dOxohYa2igEaV1QnBKUq9dvdwkq3uYwo/hKJ49UWjyPpTp+fNfh9lGpQXmQBu7mFmplLJcCipkHHglZbYgakxmroNQlWU/rBr7MspHX4wzT4iCsL80lCHBXk+FZ0LgX7ye7PFw2O5yEWi09DtDT9F29mb6KaEqdMYLIdBLuZa7fedWDEAMp3vVeIRvCCbBo4QpGv5U50fkn0SquQQMnPgrA9eKiRgaK0rei4GzdMjcdqtJaouF4yhBngj+tpLkg/BijHf+FoO+dXu468arKDLfHzl6qDQwQ16e4OCh1bT98XTu3PmeS4cvrZjToFKIUKrGGYiTXMgjCFcxQt1IXwFE7o13axhzvZyQeQmUZxemi/ET+nGeJGwReRSHdmvT65dv+7sYNMMDLZJaRsdYVc/lEz4uuItixPt4HC9XQfXMoOV6EPlbfCrfU/BkfEwUVZYdIBMd4P6z/JuYOnkH1oSfPI2n6lpKrADS7fNSKdSCjfxrWynnjIFzKOXZeS1qCM3QXX6EoePzoT1AxbvORXm2Pr2pZ/L2Ve6RvrmGnO5MW8azcsM0Xj/QcGa06CJ/M048IR5vDUTaoxmMi4or31GWuVFok7v1Xvkz7atRSx8d9d7SB9RUKQf90525bQz3ZjzXANyAmlevzaS3fa2y+ADNyB0ZMvg80bWV/dP98Kul+4WvhycQfk9/jTE92HLqh4/bD/IMIAgtqmAyrqv7Y0xatGHJj1F2zBjKA2kPvYD36WR95SHOLa0c+FSH+oUf2iCCMtxX8UKd5Oo1aRLCoCyBNvNUY7hAGIwLXibI4HDKaklybwQSEy3yKHOYVbxrJKli9SX/oEeM5plQjfV5JD8lCoVcKAFroIwtFLl64qgUxUjmmOzB2upo69VjCN6/HZtNqypQndPYWoSe25fGtcyUkjeo0JTdmVQRyVWYFGTxJsznGfrICGKG9SheFlhFjNmolM5mFI4kG/RmroIN5MXq1ZUbSAZmZYWhuzNduni+xKfoIL4Pzn4w/emf/mlopU2L09/+oz+aTp08m+/PxIvZ3ecQGmWOFLDErDgiZUMYMatBfxCFau0ZqFUlkqofngklaRIT4wDdMjgMozLLZ5tPw5CPG8fHdARFTBGLCBVL0nsmJesFpaG7WCW0bC6AvI57owNhV+vPSNtvmmInmJYa4YruyveSlEV8Mfw8BmgXnYUfMKn9hFV9HT16pIzOkLdqggFPmyxYyIAvxNNqQpAwUdoR/k5+y70YNzHY8+e/DEJfnA6tHaU70kf7UG9NVku7sCkhs1Lu/K4RMlARZHG5fTzGKtYot3hr8k67w1fo8dnnP08b5itgn39m4TkKiKLL6dvEaccEK+NLX2g75VLlmueNUMjuInd5tiqqnEv+avwiK6OEVpllxuSVPN7oP8WrHBWNlIY+efyos3HJMeNH9ig4CULKjsy6Hx4nxxSAcIdN9tHJirH42vhHReb+IxfTsE9kVRKWx6aNqtDYCQqD0vVqiCTytIvHzDjlWiekKx1f5zBYogL4uPok77moz2QQ0QJdhvyOvQLevB40cXfnlIbpp5Jjig8Slsjm1dBHdELbGCVvJnnf83JP4wiQCFN554XKCaGbAaIL6LJ6k+Fthj2NiIxA4FHE7eNQ7A7PiYJpbL7GJf13fRqc97Q3/ZMjwp+iI6qCrG20GSNAP7qnKiy8jWZ4alTMTfWCH4V3KX20AoTqZeT+XtpuSXTPWFxYorhr1IFAKyGoTlI1pzqrXkX4wPi5N4PbysSOHSnXl7fTdkzmMDAQPwUJcXUAo7wwJQZrx52XGzj8WabOB4iHQKQ5A/1jjgzk9m2kAoONAX8DZeShEDnEM4u1UWSYnlK20BtvwdwA4ZjBoHmYFtNMIUgtfgZfPL7E91sPBgZSYtXzJSHPP4wPYTjVN7NjXJbzc0+EpOC2Tkq/0uitU2ftrAXNIEPtHTzoAbdvndiB8tAcBlCoTLhptobJjZtR4Pcf9DzGygJzx44dCx2HwEFq4snoaaAhbN6E9XKExHRIovrurdtF6wRV3qQMF9daDB3D+f3G9evxGoIqikyDmt6Y+2GrzadtA2Rlc3iInKfwJu3TT7QllJbCto+BvaotorafB5fX/rivB9I2n5fjDTF8GFif8IJXP+Oj0KB78G4xccctzMr74zXJxZh0tppndKOQnKctlDWaNofRcJ/NXcbaQcIJ2uygEMzB4BUxfo1/h4YSaet3b0y3b1zufAfKAhJHv46rT3lWXz7nGmM783wdeKHoV/Pznd/VYSsO+M7HP2zbr1y+1JBZhignRbntTPs3okSrgIY3SOgb64X6Y/GESnzPeHmUKi3ek3AmD2sYu23TSpS08CTgIpzofBPPWhIaUGVlU8taCMPxrBztA+Wd+yO7V4ahY6LfAI9EuO+fxtA1Nt0y4qj/t5tBqVEe4ROT9TbF9qHigCbvL4KOPX/G33InFKlqNUAMLf1EsRk/NK2RaCPShnznb22gH9S397fQgDGsNx5DTAYcQiazVT0rmzH843o6Cc8No0nWHWim/FL/GQF6rV5G+BpK9yzL1/D+fMaXDLPPELmxxv8tfAloOry1BLwlN7RR2EobeT3kjdcNMLeKkseQg85kiHmvClIYaPk9obZ5Y9i8AHkTxhNmi14MfwBAdKIcpT2wH0Q+KXSGm9ejb7wdgNReJTa8YiBVLr5OXxkVq43aXAr4cR96ZFeeCYDiMxLJKOIDYK0zljNWZigDFnMHDh371IMQ0CBA7NSZqgUPQwCuTYcnDe/Ej/yD6k3ewHxc/lqtEEIcXjIJ0yt1ZESsC5Ob0QcVVANmRumpU6enXXkOJd3Sp3SwOj8nLgTtmSCmFJF7TwGU8fYtV1Fy2wguJizxEXkjSDJEp2gYFQwA+WJdymS0LQK1FZO13HPjxGEuqxhCAY/EUDPQ+mg5ZUIr8YM59F8/MSl+RWAb9KDT8w3hDZ7NUs4da/m3CiTP5QkJWVhKm4cDic0SiNZQEvezgBXUsxaFr12XL18psuKuW8bYGN29c2+6dfNWFbVa/G3vR9mocWNIlQrCTxiuQpnrX/GmxPjTFwpUO9CSOsT8pV+MqutL89BjX94Z5FZshfHGrnBB/fqWsaa05D0wkti5+0GYkA8BlHfAgARlForrWGXcMvSlnTEai8GNWdTem1zGg7mXDZA6JyBtFk9VSCB+Kn5sgqD2KhiwNtP99fWM89NcH8YPL6D7xa8/yzht1MgsL0Wow1/aq2KNC86DpZSGonpXAYK+W7FCsUW7E/waidyzCD9ttBYRj+/QoQPT+a++SBtsxWqfDYIqNhuhijJJt0N7ieFQOv2F7jyL2gJs/JOI5xV6bterSlNGUvZ9vUc17U3Cb7Nk80Dt5IMgW0OK7NWD9mUeQmFCf/6SP7B/AuNrzRu/C+Eac+EW12xEXvav8jLtJrg5PQ9vaAPFj/fwc5emZ3zyNyO+GIBATvCNfnX5+kYGwk+5Tw1BAADDwAADAw5GXp6OrJAHbReOFr6pJ57vuxl/3kfi80XlnQejD8ZMSAy4Yvy0D0858Dnj9yZ8OEJdw4NoqCcvbaPfyK5f60GnnV1uId/pSw1JngWgCa9oy7279+pVk9URZVB9NgwF3qYL0UgUhLxLyDfMk0Em28bS2lMAnTCPfdHliDwLHYyXogsRj5alhtZCvAyx9tGd6IQPEZu8WBYHsLD7opDgyoG1Pmv9zp2cLzz+tAZC9APPMSbo4XniWvRDJwSHt/CZdmnT3PLK2qcGRJmfUIMqi1q6dKgxvNwAiCqiz2tYdvEvSa7NxsIN0jdhojRAw16+UJ4piQvN7R3Xv30ZZtw9HT4iP3AgwnQk13Ov56KklWyOdUgoprk5lRPiWKPemJJxvyZt8/wXaTxGcD99JPRWg7Ssdev2I7SI99qSvxksAmIyDYVVBZ1f6/r3+mFYIH3rdwilYB6GwDOgbgj57rrKovUyj/YsRSFaux+NVBi9C3Gd2z1XY5BYYTeyDC2U9PHHH3Y5CtP+SVzDAzt2R6Gcnx5GEVE41jnnrl6+crWLo5nQdevW9calCYAKqS6Dkb4wsAybRHpnZd8fe5JiBiKClvotHEQBMBSEsWWRYWZJbf1i9Lna0IYyYAZ8iSGIwrMrU1/5bXfOdV4FM8+u0n9hmRDCCk1lIOKV8DoaCovytvEHWnq+5za/kOv3B1GrrpDEEtf2O4Z3bga9wgOVoyFBI7SjgsgkLPM2Xk7r9yxPrkQ0whcmffEibnwUyEbez3/1s+nsmbNpw+HwjEURzQaXnDOHZU+NohAYQEDYeA6YQn4Ayty5xX/aw9vlqUBk0De67wvNbG351defB8AIbzEy7iVEoSxY1Y35B/GwokBjd+r5FTnnme6r5t7vm2kT4URH5xgvlgSPkU3yNJKgqLFV/LAL/d1zJC1bshseY2TpeaDKXtVyao7SNVfXMwlQ65jtDOib81LRs1Vm6KasQc5llM1QFlZgBEYeYH768OMPwnMx0OQucs/Yo5WxNI6d1Ry+pD9ctxCZoBvk9Sg/lUTtCxnIOQ0PhScANff3/Xx0kFAM48qAAxeUv5wVRecg24zqnoyDNjOcZIisUdD1/hjyPBttmlvKeXItlpPxvfwA+jmfHOM77b508Wq8ytuRZRtdReGnNXKgBQf5x2jQbUKqvCb5Qd5798+IHhmyh95j7g5+4zngJeMjtyE0RD55Jwzi64x9AXna7b3AJb+LzOzYHp2Yc4AAiF9YzN+MEhryMuYjC3STVxe6TN9UBZoU3MqnjElDfWmv5/JgZuG4uaNHT39KmVbZh/HcoGGhCKyjtdu5wYyw6XsUxd6eP0qVtpgqA4lBKRgDjnkg2SW18xncIp1YH2j+2NHjQcWr08raap4Fde0sGrXmu4FtvXUaSCA0UoUKt65hkJwnv1CLmWeLO2qqygvumEGsIdDGt9vyneWEx0C32iYEUeFE6BfrEcRgvIsgxCoTKtaZ9ddXnggG0ifVTeGFMM6IKRooLj06YYgnTySlhyEwkc6g34oBuHTxQq13PYGgd4Ipnk5QVbtIDF68fLGuuPDRBx98NF3Lddw1qHMu94bcMAVkbQC7hMLTx5OlhSW0TTqBimZeXf7XcVQVMJ/nLO5bqZdiApS++MzwSrTLxUA6hGRbno/uxtKELIobUxJAIRpJZIbSuLtG2IIgSOXxxEwgUs4mPAXVteS2QkERxVCEcQkQgcNDqhcoEcnbUdFj+YUIUNqguoe3BRxYW0po580rAk7hjoXwXr541kUOV2KQIWPhRte6590718JTyxnXKd5QlOT0pv2RVJx5uwCBMI4iAoYG/Qk9Q9X1paJUKvChKWUBhesHoSWQ23cEaIQfbt28WeNcWQnvjq1Rd4SOwpoBElFw45mS06EDrzr3pogoBuPlMyGlFIQ9Lf3QXBZBy/ONyVgKA2LmuezuGLhPJ1Klo2RO3zurOcrqO598Mv3hH/5Rbr8jIGZ9egc5Z8woiJwQq/c2wALCfDs9emr9KcpfGW+MT+5hlrB7Unw76pXuaJ7n44+/N10KUGnpbowHJS+kYr0mEQRKkBfNOKBnFQ5D9G4kvMmIPipKsTwLGlBeFbDQAq3RQoilijPeL3nt3BugRjw9ZDPmUDAg6TOlW9l0m/xjdOgD+QP8iLeMQWmY78X3zWkxbq7TBvLeSroHd6m/0rjjkzHgtYUbvuFRBz3kWeji3FmS2HjiEaabzjEueWzJTlZGaGaEqdwKnejWenUdw+ERDN062o73jT0dZJa98t+xRMuTgi86opPVQis8Wu8gum6AD/r9bQ20fgIYM5qkkdPckWOnP1XLjfBQFovcB6d1LhT+mc0ENE4OSVt/Y766t1E2szX9uVG5OA/I+TmHMuKmUVqN8YVAi0tBgiEaVAiNl8nDHDUw+Udxo5h7UbIUvLLTLoERJYaxdUQPGAuyRBlazqILw1F6aaPmbj7bDEKcJYT2VQhqCPJrvKEyexf+CvOpmMG8hLoKNy6/fqpAYqgYnTJNDnHNThxDyLCH+wo1KGFkeU3eunr1Uit+hA3QQDskqwzERpSTiiaDbhMUaAbNP47wWtJB4pPxMGmkU+zzGEk9rp64HqOjjehTBAsdpJ0YktKxHSJXldJf2c+LGAvGmZm4vC9jlbaPSi2IZ2dprN1VwrnOLlaMS7cCzUtOQV8YAp7Ayv4gzbSJUZJgJIwQnPHDlJhMAg49c8scA8FQGhQrA3w73o6JM/oBjVJunm+szQzXXvzo+yrh/Oud4iUaa4ZbYp8vDnxw+e1RDeXZDnQjbnkTquFfjaUAIEwvIIXrTPAWQ4NHnUU+VqwdoTLVSmN1WYq4ScbwqaoS17TzaUd+ms6d+zxCH+GLLECraNCf8x3DCPlrh3gyBWRsRxhs7GRFTof88aoprwCdIG2e8Cx85DuIm6KR7EQJSpGgWMGTXI0ih7npRXjk4KFD0z/8h//F9Ac/+duRzbXJEtxKR+2tLC5tvo+qp8OHD0yPHwobCkllrMLPzUXEOKAH/i5qTAerM4JMv/vdH06XLl+JknnW8d2VvpFjoeFWYmXsyWrOriKnzPCoENJCANWZM2cGmMiY2mjdWkI8LsiW7tF3NNQnjG8cuox32kGpM8B4qHmIPJeMqqGnAfGX52pXcyLhieYT8u0sJKVPDUkBS+EvdG31UfgEGCBb/q7B6ZVpS+6DAGhA0VKoaAWgKCJxvwalwofaQ/81QZvrgUKvXJo28MAGeHQf4+6HGqic2/WkohPwtkejH5rgtX7HmKQfKtwACuEmxoBxQJ+i/vzTV+AN/Xzfx/g9/fJAITvj0hnw+qHhLir98gMriVAUrbjoWG10NFbLNValgUFbWtg3rWUgrXV9xAqI+bw3hKX8VVRQELaUbO10OjdDRapKxCTH8Bi89C6Dimx+13HIAqrScYPRxN4sKZl/vSTX+KwjZVhtdEfE0vP8xlXcmS+ED2oZt87zKwQrYXT33t2gWHsijOW2CakTPNdADWUvCTUmBLHw4qGtZ3de2iTsZGkL5144f3765S9/URdOTb5kL4R399at7snw53/+p9PP8k7QPc8ANXeS9qHdgf37g+IXmzvochF5Zpm450TgYzB5Has5T2LdDGTJW8t6z5Kv+6KEhY8okUNB92sH1qYDB9dajivW7nvMzRsjtNA4xlA5Rpgxs5CTZa5v3rrZtXQkv1TvYGpjQ5GFRIPgWwd6FUXTjLO/8z4E9FeH393LYntffvF5lOm5wbg5W7jObFfJYbFaBqszNdcOBUGOkmLttYTzw/uPptu3LST3OkZgVEcRtvn5xenB4wfhZxUS4cM869rV60Vi+bmHhCW+iFi0z+Uh/zKm0S81+pYWH10Unxf79lcHPf9B6WaLL0zrd+92QTlKvmV7UW7CUJKzjHe39Mz4zc8LL8w1NGHJC2W8bklpzMBNFWd4XTspXiXWjEzUSA2DPA7BKNLMSeK+QhqHD4cHDpoMOR/P8oPpe9/7foDJ6vSDH/54+t4n3+94v3/PM4uyDosfOzZmsFsGhUKVV8BnIgD1QMOzFAuA2LxBnjebzQ4YLcTD1H+hB7JE+aIhBYu2Xsa9xiE6w73IM3nwPdTbtcs24s1QTKEVue/5uZYiLkjIc7WBFMoTDM9tx+DlyJfx8Fy8y9OogYgOIVMGE5Cl5BtqyXPoIoCDZ378+Inp+IkT9dqcP2R9W4GeDYNaBlxFPvSiax0S0Qwqw0yGGSptxMNyqgydNc54Na4R3jSR0vtroCL0xnsZ5o63fo7nhN/SDn3Qdvsm618NWmgnv8mI2DfFagUqIoeCH+30AmpVGuJflVzu8C56nP4zi92s4oV5K5UGFIXWdqKcW1s7/KlYG3RvcCgABKNH37yKQLlROq3hCIXhKBUJFbszHTt6tMiYAGiwvQAsI4GQlI1st+8xlVLDIs40ZCmCrWJGI4ukGwYw0y3f5BoICoO9ff9q2oiSlmA2k1hdOoYeS8COiTLCU6wil87fwgwGTekmoiAoBSE0QLlJ0LiHiVwUqkGoGxZmphQxMnpYAI9wjvrpndPFCxenS5cuTba+JPjr6w+m5Qga9Ogaa7j/Mgr+F7/8ZRn60MEI5gHL/46lXqukcr8KRAQYKlcmduPa1bQRnng7ffK970XpPgojMLbzIcVIsoprQ7LCUUtQfZTkvoXl0HgxY7IQI2QF1RFXt5aI9ms7z+hYmN2BUbuQ1b0HLWPledTjCSNvhlaEHA/Yv3Z/lC6pvXnjRmuSPRuCg4rlaRgficyNeHoRj96/+CfDvcFLiCDzEAnzMMrc1Qh5vvcX7+rZk2ddXkLobHVtbTpx8kTIEOARYd+3Z1+Yegi8UJ1yUzd3f8lFwsqDtOqp+1qbSUK89dO53kKAO3ZYbmO9eYnunxFethywGZyE6HI8sTt3osCN3TuLJ2429IgGFJ2JbDyWMVnnTceEQiNQ7Uf6L/577arwn/VdNhtS08GQtXyNhjxcoZaGkurNjUIHfWiiLu3DPxKG+AMAwYuti0+bLZuxezdlanIf5WIC1ijFZGyM9eAPMohM22P0jwRtr02PHz2tJ2feyuVLFzLGwmcvp5Mnj04nTxyNIb4+PXxsPRvzPRQwaNdYChpy1U/eLOBD9nft2jt9//s/7KQuq2R2r+e0odelvcI3DAXjJ0SmhJWSshrATHnfvWOBwShRiDZjxitKl2tIyAngg9b4BE2BTuWbjBUGEAKSULVkBqD64P7DnPs+ngkjwmBHknJ/baIP3Afq571SlDwXfKRvZHH9/v3yyNjDXIUQgyQZnpN0K/fJp44LvVJ+T1/TpLa7XpqEfnQcg2M86S5elTCmaxu2CdBs7iR0aEgwvxjDAi9h2RgdiXa/00nC2sZZo+hg13i+7/zuXPfQjFkS2mfPYtB7Ta4FXoSpuu5U+MSL4VtZWe6Y0iVzx0+e/lSH2/goei46Sz4Lr1gYjgU/sLYaATo4rQVVLq9GCUmibLlOXO+xPEKuT2etrU7ZQ572JqDI0HQsHIbYO3Kfg1GUB2twKH3lg55HIWJsiKiDGotHaBmC+aAoDcdQrCwUUU8hNBUq4JZjJkllMUNoGppAPO0VDhCOYSkRSPucK3nyJEoJoXxHKCGt3LrPE166eT2o+OGDhkoQerisb0Ofo7nv7uYDvvjys6CAZ00IW255T9w3dDFL07LaXGDlhnXV0n7VOJK7BAMA0KaPPvx4uhCDg0GOHDnWdvM2JF7HbN2VJnEXMz6W0dD+Gq8oRb+z8mKDqqhmGweZeGXS2c2b6cODBxE+sxvjUkbxuX5pZalxfZt6GCjJUJNThHLEUHmGxnN4DnuKUK09BKGKT0b6SyvighU3g1Yg6E5aSj8YAi88pnqEYHSMQkdVUBmeLulrTaQu2RvhEdIycU9yUKiHImaw6loHJUFojFKrj9IeY0BhjZBZPLdco3Z8M7R4+/pFN6RZWV7L71Z7vdXSWhunKKlt3id9IbwMuPAMA0vYKCGGqGOehurfsGsQuWTck+nqlYsNRY11bt63skbZofHUzi6emM/5L3QwAUqVyYhbkxmHKALFhW7CCs5/HePRzY0iA3v37phs1/o0vPj4yVjLSZLSeUDKqAnPvwr8MJTCeF/F0/riy3MxVlciH08qh0vLC/EWPi4o4k1FXUb256sgVe2MkMx4h06hfTJHbt3/zNkP60Wjbb3n3MFv2l01mX5U+eR+lCajhp8ZdhOryDfebP6B50ij5rPryAXl7DfGwjW8FhPXjAF5V1HEuAoFAhyMI0VfJE1Z5tlVmMI+4QvGRR6IIaBkeR7CpoaxnkJ4zrPGNSqYRnXg0C2DX9Gzihaz4uXwCsMEuMwUb72znI/vGBmf0/0qf7/jJ+M7qq521fhohHaURnSw73p4qhDWoDm68hK+8WjyLJ7OAAwmm4X38jhgAM2BXWSVu6HXfV/w2Gq9MZlUEQ+67Msrbd3WxcooA4mbw1HOJvIcjJt57LiN3I9PR48fnfYfXpv22zB+xezQEGRbGPHl8+lJEBG3G+MbvDSzHWPhlABCBRDcUODirwMhsoKEaRyDyI4SPj3yZ0mRc/3LqJTZCXr3Jo4CNb1bbmCQ0v/H+4yBjcIMbTEC7m0gvTCmK2x4o0RMXb5Qzu0gYBvnc8FYerHh+0FUd9XkR4jX1lY6w3R/FP3IJbyKMrs+fXnu825mLs+wZ28QTpgaXWw5+SieBZQuIYwZCAGEpX0o0I3hM7iYx65IknCE+0jG4dChGJoYQLFyTAplL+eFmdGRpyVG/CBGzw5riMbd7DsS5HBvzMoLWA9y5b762/UMp+c6jEEnteTA75Sg+QtKSRkA3gZjDVnnzP4jLLOjdJ8G4u+4zV652cy19rcTMO5YzG0s3+zvKvHQDdKBnE2zv3Dh/PTll593vgDaqWqBgmEh9OgKreEtnp1wGubW1ohlxsEy5UeqTJ89e5A+P48hfjBdv3U5z35UpcdgWCbC2lgEBrKu55DnGB+0MnaUN8BASfEUTdhBP/2ZC1+r9vE3A0vwF/YRdoSwG9QQRl7JqxcR4Ddc/BGHNlARmyLmvJVfhxz5Kfyae77LWL0Mn9uqk1oCgMTUKTBj1uR1jAov12d8a07FpUvnp88++9n0s5/+2XTt+sU8N8Zpx/vp1MljoVPAy+07eS7UHE/ceEdpCK8BYcaKjBoPoQsyWfAVGdC+WV0/FAvZC9egj5nP2uS6NznXfQz4rvCrzwowGPJtc8LPZr2q9nqe/wvXxPvvpkkjLNWlSPQ/ryrSvLcQJf2nNJWoa5vy46LsAMdtefmNfPMGGCN82X7ke4ZeOyhSzxAxYDDE+Z3j4GXgi/Jsntnz078mWtPfKv4YigxF+qHQJF4ZxZsxFjJlINzLtWNuRL4LbeW6yJexFiKqp5G2ad+WCObIs7baof098mz8Y4z1F1iH9nkwjI+DASTnxkG7eNW5bcewZffRVS0giR4UqVEtWGMQcG7hvIx5DMGBodQOHTwwnTx9Yjpx+lTr2Q8eWpv2LQWlz4UwUXjPXz6r8n/24un0+FmUsWx1Bp715EZqQO44zQcJh3zNWLNMXDUDMxJhSu0QIAqkiorywWj+CAGGFvG/vgxCX/kZwVh/yNYiapYuxnyMjsN5hIfVHUk/yUkKYxAQIw+CQhLbioi+vvD1dE2p5pMHXQ72s88/mz7/5S87+evBg0f93XIL1m/BcIzk8RhIk8FM5ebafn3hXK69lhYYnLEolmWX7bAlBmpAdxuMIEuxbqErA6O9aUa9Fy+CzLU2ONZislGOZSlMLRfHxSCUn7JTyp+ivB6jdfnSpeni1xc6sQq9oQZhC3THzOjGs0BvDEw4eAoV5i1mK/IL7QZCi+AYo6gdzKO6g3Kdj8IQrmI4hsGYjSEM4vr+UWU9YqsYc4yfo2Yi93ce72j97jBKQgEW51PCS9n7u5uvhJZWFzX/Qr8YCt/L5egHo9TihD7buPMslRgH+dRzOhCv6kzeDzYhf+Xa+Xh1N2IAhD52p++Uc56T+z559KTPB4ygevsuC1kJBV6/fqWenKotLGo2tslY7W/ONyY2xhHKMRvW1qW2iDSvAeiH6I2FvcCdt33bfJ471u8fu/2hG7QX5ZnxwsMlbe5P+LVHPBpAIBZi28CNMCm+nsXMZ+GhKhJJ4dDPqrgvI7cWe/Q+v2v7dOTYwXpEd+/czblQLr6IogxfKB8XUqRgKNzmOaJkoHJyZdIi8KDUOA2rF06eKHWlxBSi2eTQ/cgvKrXWltAnr5H3iceSPpn4p+zbC43GdzGoOZ+ybQVMlH2NbL4fkYDhCeq/w9/aUWAT2tWAh3bDeDGyDM2L8tdI0oa3c24NaTxPbQOytAufCo9uxgigIT7uOXk2cALsmq1LVilyYSZKnxImc4wV5UzmX27mGRlvIUqKWOWbZdMBJ7kCUQK0dZgrJHRY4xd99j40E05rf/Kqnkjb9V94G/09k1xro3FpaD7jKDeB5vWkdm6v50LfAOKhbvr1ukCxYcp81gdtnvujP/rPPh1I+V0XciKEkAbeLJK0e1IGmWBLqnkfsyNHB9KcIdz517reNMLFGo/YXXso77Vc+Q5hMTtDs3bgwDASOw2EpSPeR+k+qUurM9ANyWvMOZ0WmjBoBj2nlukpV1aOQhGSoLh8JxZ+5cqlGozGVXO/xtijgCEmgnD92vWgvVHCSJiFYJSYQuySo5TQiL+OCU/6ppYdU8m2+2xA7XMwythGFUgtbtqgakZsW98sT7CQZy+EGdQjEyyhphs3b3Xte2j+yJGj0+//wU+mj7/znbRFfD1u7cKuPo8wUr4qnQjbtWtXG+ZpAi8MBMGsxmM7fOhQwzU2Zm+lSvoszBNw0rEVSxRGUtvd3EzahomsJyTUYQwssWBZhrqZuQ5yFRTBUOZ9EHwMKQxYWoShCM5Axe9aZYQRVS5BWvgBjxmbKpSMJZqYPX0gxu7sBx9OJ8+cba7pTejIGPrsXCs1Cot99NFHnYQIkW8Pmtxt45OllQo5lCr/YgngkatCXzOyD2Uc7GRnw6Hd0814Arui/G1Lql+EZiEGsS5y3u2r8OjRCDFeuXKl+RvJ5Y08g9DJ+cjDUNRjTobQ07Np/fatjsdIREvcmdj0etofT1udBfRPIRhDYaKt9Hk9FQpk7x6TKcf6++gkBOYU3qh8gmVGjh4/VIF/+fLtdGDt4LS4ulxaM4zGiWy4axVI+NmqtUJ6wMKL7i+wEb5+P/3+7/0oxnz79MtffBbws5FrTFaLnBfpjnxDN54it1F4lKZQ8JCBgbCPHjmZZ7zv/hPmBlHgno1vjIOxA+YGCJJYVuZoctXzem2d5Jj7G0tyji4GpGGTyLy7CXEyrAAK7wvqRhv8a8KjBz5Wmx8a0BmMRsMz+ZucuxfdIqTcarW0b4At+koIRp5nAMRZgYxzh0IHMoQhRwWdMCEZYwz0uwaznkVumr/lnXgvrQjMvbRBEU4YvVEV4JcOK5rNf/QIbwEfaSNwCpCjt7xCtGfDoX0mYxM5di/G0L3QzPXo4Tu3wnvaRl+WpjlPWEzkgXeQs4bBQd08C7BSCSiH4zX38Xe+++mLfKmUzkNLKOECg5PLXryJhQpjuVDdda1YFNLcNlAHGlIltLsPMKGKAoB8GIHWN4dAvgNyGAsKI/9NBw8fLar2N4UHxUFIpmSr7RYaoUgQzY5T2mNAOqM1bTX7VIhEOSSCYDQHtGytDqhcWAaaNjDCMyaDEe4HEY7OmdgptLC3E8MW6h7FwmYwuhxzEKA+e/7bDtAwkJgMyjAN3OCcOn2mk+MMnFmWGN3GNIv7VqK49kcoVlvFQxkRELQVEsEQKjjscgSZCx9Yc2hH7o8hhNygW/HNTjbbDnNbGllSfXcM3bPG0DG1MTCxx/7AwnvPrWMeAW6oIwZsf9qnwqboCEqJwCrjMyg8A8LXEtp4cKoQeALWW4FG3ZeypaQo8CLF3Ic7KZ4vH4FPIJbxCtoP/Qgwxez+I1z0PkqYERlxcQZSvylU+aH5GBZCh4nd10QZMesHMSpr+w/WSI5+ZpzDj3INCgxUNN1fv98d7hg2/EGZEfIjRw7XIFt3CiKzReX9e3eaU6DUGTUxZjytyodgQEjl9/BN1+JJm0wAxBuQrpDchQsX6jHwjOZjWExs+/rr843Nk0V04KW+j2EUsmLQXM8gQ7O8Dn0hkGK06F/hRqMgdsoADc2UtTTBmZNHq0zvx0PdMWcG9lB06FSFImfCA0y7u3RBEB+wgzdyWvhlZ/nrkw8/nE6dOj5dvnw5IOh2xpPRxM/GlFIe4SpeNtAwwiNjHTAKHYijnPevHcl9d6Q96xmPZ6GnlV6hY15DxjfKCc80/pxxtAghpUmu0vWOE5C5K94luqBX+Sv3NhbkGe0cwlSS6LmgdKOwW3SR5435QcJ+KtkgUxEHfR1zGVTgyF8WUYfngEE0Fjqi5D13eFQjHFPFmt/xecMy4TF9UyTB22GE6DIKt7mUrevrEeU5aDY73M99eOIMcldzZY38lvH1LNdhmE6ozDO6tlDa5buGSqMH3Add56LQtUn/tHcYG8D6dXO6+gTYGB+fPRso0j5VYMJm+jZyYuH1ALinATHGzXXbCVAHPIzUeHEuQHCIEoNQhJ21m4vM6uyDpl3Tru1BRHNjFubrNErcyt7DQkXmHtT1CnGKNPJwwlnDkA6KHaadJaQGlxlC9ACLdtIcgyY/Q6B80xdL6LCsgBxBq02C2q0sqcyySDXMKkZrJi+0DCmZkk3oMJ5dfq5dvdZKGIJPgekjAbC6polrYy2QMUtT8MPYYTJtFOfkLnMnMbP1cg4ftsImhW0eRFDp/gNB5cejaI51vXsVNlx2aJ5XQblnVMoECwtL08effHf6/Z/8pAaFEbu9vt6NYXgbDgqVcvWPkUYLsT2VW5QoBqe0He/fRlAiD3HZ0i8GF1pJHwlC2i8u2DX2d4sPjvI/cWEHxiSkjojF6Hg+eeaID7sfT5AgRMmFYdu2/OZk42ks2868awcdVVffK9dWyZaJc4/8BklZThwC5AJbi6rPCH9YR8fsXpvg845y1whifk/fCDkFQNkKSdxevzNdjXcHFTK0mF7oQE6K97ozdF87eHz65Lu/X49KrmDb3LsotK25LxmfsYyCSXUWTrQwWBRS+qTUc2YUAQmeAm/ydnjMKqmEnLEpOIqhs5uWNbZebaqeCxIPv5sxi8xzeaYY/Vgmmne6kGeHF/IbOcGPvGuH/IxKoSOH9gcwrQZx8qyHNw5NM9rowMWXv6B4CbT9vR3AhPFQGQKAnD5xfPruJx+H759Nly9JHKOfGEHGdwv0kQM5LvdDX+jWy30BCM/wm0mQkt2UZJOeUVCUVXML+VcFHb3h0H+6oAot8sMDRzP0BqredYnkeKCREzqQd1IjFPrjJYBQuaM8o/lLULl7W5F0V8ZEtEHZKI/eWJV78yzhsir4nNslukNf+q25hZzFc/Kbc2bnkfPBrxTsADyUKH2Qr3t8OydmpKq/ck8emWVMmrTOd/iQ/lE+zwgAt/XWcj836wKfud4EQrRTlcngqO7pAp3kIg3VX8ZHo0c4dlRXDbkcvOJHY0iGANyGeDOu+jSMS2iQcaPr6WavF69fFDB0P/gApLmjJ05/ColJtrAgfYCUb4S1ljmtgQq5y/bwFOLYFVQiocY1ZkS6k44bRhCfh2hcPmRiNVVyaPCbNKpWMx3jTahtN+kltA7Rct8obEKAaaCP2UqZGqrKh2AY4OvXbzaZ+0joJoqdwmT5IU9VQnfqrjJqFPVK7juWzmVUKC+E8ru6fvW+Tx6NZZC7Wl8N4pYFzuC6JyNCeYrtC0FZAhcaOqXK5fDxfKdEdorQPyxTdunseAAWxBMyITyY3wY0GJ+rxlhRVqy1bTQhnDt3701305cq4yhIA3vs+MkI284YvXtV7AaYAjf9Hlrp5KUwiRAJj4cnYk0ei8mhmb40/LO4kn4TjoGoIDET+AjwyH0ofZN8tMxBvIj8xosQfml4RqI7DG0mI6b3nYlzndgV5kJTCqDMG755HGRNAQglcaG1A+LjrpZB0xZ0ozzvpt+Ec/YbxG/W8I4YAS6xMkEzztEOZ9oMB68RWnwiri4fgzYfffRh6DMQWEFN+i70xmBR9gfXDk3bct21a19HMbxtqefq8sFcs5R7jnI91V74SftDLtJXPkIrpamqryhw42E7R+AFn37xxRfpZwBO/nWxsNxP/8SSF5aFG7eNpHMUnNCgcRgTmZRVMsaUjnabMGZSI2O9czp50vaqU+dABA4F4UZh5ROh9z1a8B7QDoIkay0/zFhAizk5bXk9nT19cjp4cHX67LPP4hFczRjk4sih5WSKIOeox3yV+wIQ7mecy46MxJZidexdWJ0OHTgaD8pyK9Yh0yI2JWBtXFCjYAKlUmh3adgrbbNsSsFgUDEDqoqPMeb12fCpSD5jOhu/0qOyuLtVL0/CbxQsFKxdVtzFJ7xk3lEjFnneUJHh93w34ugD5XtRrF7tTscYKGEIh44aSz+M/IaXzzwwRsCkQAnnMbFwKFx0Acp4Tg4KXyhNXB7/MKRCbLO9Cnpd+qZNPFL8jdaMnjEjA+zOMNAZ9bR5rKAwxiO3zPvQEQ7A3W94i47TR14GgyrUqn0Z1fQtxhWozDCN1W9jiPOvUaAf/PB3PxWj3L7d1Po8aHsIMAUN5UdC9vyZ1RBNyIoLH6tngHRAvkAs0auzj6PgPRhiJiQGQAPqSuU+A0WnEemFTq3FNae4yItE6mpc6Idxfa9euhTlfr8KrtVGS4s1Cg8fPp6uXbpaJaG8UBIEMhbXe/xQovda43DWCRKe0RdJRXMaLCQ3NlB/kEEacXCxQGimoZEQRLWE0NPCvpUiZ+EDigxqVzWjHvtO0PqJk2em73/vexGqI9POoLpOrc/9JJu5XfYsff50c7p05cJ0586NoEfhqIcNBx0/Gpc67bJQ2UhKbpsORADEjRlbIQhhkgMHD5b2JgdJzrVihlvKiMbA0FBcSMbFMsSShsJgvITV/csRLovljXrmXfN7GyvvUh4xPpB1hr6MTXEwkMpcX2xG2QcJQ+e2d7SNJ4RLUHkolLecxwwBCqlRAHbtkpjODcszqiaMg7ijrUEp5jJw+ksZz+eewnwWFLTjm/E0zl2mOm2hhI29UAiAglmFibwrQqCgaTeC4N4qMTY2X5efDh/OmMSgELwhQHPTxQsXWlQA0drbOGIz7Qi9r16O4g49jx35IAYvRi3nvn5jtu1aaBaDl/Yqu2UgzN4EMuQDduU8paiL4VdKAmAiExcvnJ/WrUMVMPHmJSCi7RK3b8OHm9P+AB3naQcx5g1R2CaUbadkcx5j+DIKUjho9+7t05GD++tNXObtBEHzPCV3hVDRGi0YXcrrbZC0HA1ebrVOZBAPa/Py8u7po49PNsR45cr16dlzyBSKnIt8LUx7FiNHUQ54ISqhXsau3SPEYu+L5gcjZzUyuWa/cvJDR8MX13L/RwUkwn9jJdoY+vCq/RbGngXDANC6Pislf5u+GD//IFa/NYcQz94krCY3YxzCogVrfndf1VlCipLN8pm2s8WfCg8a3oseYpgp51wQWefVQNM84oGgRygnPJCxMH5CR74HLPA4kFTPIP94MEq1j8TrV67N4JNT5+Oz3LJ8DlhSwmSD/Jir4bMSeSWi9Vryt4iCSZHLzVmJUjDmkDw3HqAwf2FHFTaPpgo615gkJ6oQluzYNhew1RdEYg7QEh/MjLX+AiFEk15ufse5uSc+oa95Hw13p21zP/zx731qTRRonEEfS78K9bAVaZjFjqLsWKUagTRGB7q2Txg8vSjxEVcbNEjT6u7kmiJId4zF9S4u7n42dT524tRQFGmgSVpmsXKjXscidhG1h/eLRh9HyT18/LADCg0sLu9r1YLPlIYKDteJ4+s0AmAKCRwhKejI4BHuoVj2Rfnsm5Yo/Sg3C+VhvC6ylgGXM2DIrJNjoGwbuRnEbOlh8wy4c1C+XMhsQS3liaoieANQ8PXrV2MIbtZL4jXxDMxgRK/ZNnQGDppHazmGsY7/mDSmusROaWaSmtGLdlCDnIO2ihNjEpP0TO6C8PfvNy/CvsNjDXX9ZWQsI/0e02QMbMBjCj/aYWLMifnMw2AIjB8XFV2cU8QTeGJUKWQ8gF8gMGWv9mxo7Djtc0TOozhHcm+lcymExYbbOnbUigDln1VnKR5KBJqidNyXcAo/cPUZzfv3H+Ye4ujxGMJjxpViYjDE74UVnkQZWDNJ5QfkbWIhgcBblqfGQxLOBzN+gAnjsTeK7uLFizlnz3Tk2NHw5I4a05Uof9dFT3dszKmg0Ln0nWmMyd++L9otj4R+RcwBGMqIEYtHjCcG/SK86JPvOyclio2hNJ+BAFKM+EAoAg9A0naXW1na3ZngKoXu3FnP2JjNHmUQhWuFU+1ghMbEqrGDnlEy8YpCoSzM3F6IV/Hxx6djFObrHd28tR4FHU8hws6jt1OdvYKbsMw/cgq0WQIbvRkq3hia4CcKCSA4c+aT6cYVCXJr3UT2YohaZZO+UFjmzXQ3LYo+B5lRoYWXQqTSmyGkUE0spSt4NmgkWgA89MzQBS9H5UzzAYzaaGFBciVnw7NoCIeySzvJBc+XoqpXE94rz+Wzd7pGE4Rm6LF0uGM2CxMpFKHLGHCo2ctn49dKtnhtfmcFGO48qWMG4ePBxb12t0O7eHXxELThqXxP+J8MKCwB9Hg4ACfwRkbqrYvEpL8MS41NxoX87hBdyJg0IZzfjRGBY6x4RvJheM6yNUKC5Y2cX0OQtmskCEiGW+Cj/Tnat9fDg0h7c8IOpCHMkEQ6/SYMEV5xoZMxgJHwAIKEGBQjq9IGsygGNp03pVmclMLwHWXFHdEYCsH1hMd+xd1hKveWwBW3txSweQeWgaZkVDxcjrBevnhhevzgfm7AOGEKxHpdwVGZIEfhwBCUP2EjWAbeOkEU+/6VtShMyxOMFRm5ooePHp+OdQP9E0X4fuOmqp0X82PJzaCkmAyW9T2ePH0YVHV5On/xfBcbQ3hIZ1RrDNeygpNBJuwUW8MjM025degJelImiNOSxxghhsriYryTunhhgpnQ1EUMA5lRqz2SseKSyih5WZgOo3M3jQskRhDKNVtML8FIOPvUjom25C8fCFCP8a5skZKmkMwfoYyNK4P0q4OBwWQ58j+fPJsH4Ggft17Gh/DJATDguq6P2js719HcRs7z97MYijJ+DspktJmwWgbDzPJd02oUNi/Qc2khPE2w3Ju7Liltnoz2a6/lfD/6+HeiuLZNX134+XT7ztcRhFEIYGIV+uIF4bHDQb6HjxwLDQ7VmEDZkefwhBDj+8l2jY8eml3tQMe8hW4zlNgcSMDP40fPGnrC3zGtOSUGw2zoKkybmQcsRKm/e/syHsqOGKTlTlDjjcmXKOuE5AjxKJ0cNKJwGG7GjfEsr1Ac4cPnz+Ilri0GUOyfHsSgWHupqwsrTohCr4IsQQd9DRkgYttToQUemHwdoITv8Jex4Gnb3MeB34EcCwjiqxGjnjrHx2x/OQe5G0qeEQc2yAT5JVcNo2GErQP/jxVxFVDMF/VD4yq78DJ5AcJ4RZZZMEvWkiuMrnHD/5R2jXRoY9IrWXFfvKyKjVzwhhiSrt6Z7/STjJFL4VvGn7yb82BdpurG/Mag6CA6oB2kDzThkYMHDk+HouhPnDg9HYkxWwjYdH9g0ex1Rq7ynWfJOykkKFAK4ccy+lZHEFqPIcg4C7WZeMnbxbcFudF5+ACIo/9qNCI/zZ3VWIxCB0CMrvV3nIt6O9U14flC8y2SkxGGbe47P/rBpxaievl6o8JpQ43Xr7kdEYpwNUvEIgt7lBHy96sMosYKz1geFfdjCL+NOGEIVStKMMIVJZqBMbvwfYTryPSf/b1/UKVy4/q17pdLsIVzGhsN0wkTtKQqTNTypygPnVb7r05bwpg7OZIh3OoIRK4TvrKOfvMDJhkFKaku8cL8VTwhhH0IVNlg8l0EIs/fHiIhsHMkx2/eutoSOeWcBw8emK5duzbdvH2jAg1lQlX2GdXvBw/uFjHuW1AZYpbr9gj449LDc7iuNqWHIoRDrPdCYA8dPhpmYQD2VlAw9limwOYkQeU5z+xjeIH/rj/6ga7WLjcrmfALgUCGEos8JAJIacjlrERRir0aD0L7OkxBGeSb0pnbSFghSPwhTEMAS6stpu945zl4wMGLMMbQrVAdZhZ6go66j0MYUL6i7nKeywAUGITOrpM4p5QkxiAfbbVUCNfXjF90ItyEXjmu+0BrncGe6/PA3k8/oDGCxaMg/MKVWM916C7XcfDQgZxrJzkehbDJcivLbt6+GIVyf1oNv7wLANq9dyl8bcayHfNWasRHKEH/5jJWS/XAWiEUXob2ngUcfPHlL0P3R1UUzse7+BXt5reWKld1x2urpyCGHo8SkID2gYmIa3jizXT8+JHwzP4AjmvT1Ru30z9juDoMYe7Dk4IueWI8bwqQUUQHCq0IOQp31+7t0yff/aB0+/r8pfBEZHLb8O7Jtfbt3Tdkogg4tDPjdrY6Ko/L8/AApa3GXdjC959850fTpUvmrozCC/ZvhPDoAzmzR31vApNyijKFWilp7y9zH214Gv4R/hk5KmBqrOoLGDWXFFrJDQgl0l5kt4UrBaJkdVeVYw1afqeH8JvnMHQqzyjfhl3y2XiitcmuKvksROmcKuTcAp83p7jb8tnWHRO+o7jH3Igau9Da0xhhiBzAPHP248oyHmt+YEGpe7wpQDg39r0yXMYNrdFzVt57f/3O9Dgy221IPSN9aGPy33LG/fSp06HnWAvNmA25DBgJbwNeEs1dITptN6vaO7CN5wYIp+94N4Cc2d7hNECZPIc33Gzuo+9871MKTGLTuuhvX5uJu5hTh0urnNDAmeTkIjPsvGsAgnvXcAlQN98WZUUQERTDUtANJ+QaV4kjcqEoqKvXxPyfTocOHGgdt7vZiq5VQVuzfcfuXlEQYRwDzcNAVLFvSlOMH8W40xQhAR5zC0yYiiXOAFpf38bgmFgildUVEsCAN69fHzNuMxi3bt+O+7oxqUY699UXsf9v48od7fIHSv/sEyx85b7QxdLy/un4kRMl7ptXpvtv60xgccyGdJ4ordxehUI5f3j2g9DnfXMVFLv+WkStk1LygsRG+GWUIYrdczN5SoQmJ22FhcR0xStftq2UthLGlaBeSz8obcRoAzHuzHerpRHFaUo9JSlRVzRJ0UWB2uDdapLQ0lzGSHWT3ym1Fy9sbWmzGd7h2GyEAuKqmlDXqrM8wStNjCEYuzApdcU3lIn24wOoW/UDGso7CSfwMOripq9Qi0Q+F9/4Wvde/wgk+ppdS5BUteAFAvzY8iARWm11DmPnecYBOhKK7BwISiB00X7GV+5mZxT87Rh8oU5I20Y8NeS59+PHTweKz7jgJ4p3UVnw6loVhfZRMnNBjee/PpfnjJ27rALaypMoHMKIVygXeQYhGOOk/Ph+AA1AsjdjWgO8c5oOri1NH5w53t+uXLuZb5ULop/wEwM4DDoenoXkeJ+AzqykMmQInbdP3/v+B9PRY4emi5cuTtev34nCfptr3CfjlrbUY057d4S2aEN+3KNllhkHAGvkW3LknsYPCDHOn8SjUsTw6OHtei6QNM9E7foIywKW4b/0n/JyUIIqjYJx8ox4DvlNXzA7PeFvSonREz55J9ykj3ngAIqjDh5f0zvCVc8YkfRHrhDap+zxBR6gMF1DeetLgWpkoOAxPPDxRx9OP/zB9yMrY50pOqvVUvmN9yg/gq94Augg5ElnAADaA3RoCe/le9//4fS7v/u3avhu3rjeXEdRuBFKn8ZKAvhXcn+jeshcJfmNInl96mS9jEWMaYFXFDi9YK0w8i2/BER1KZDIrGiIxDZAzIiis79FQ2qkQo/q3dBVlIW3pOqsFU0Z65bF5vnauX15+UhuqOSLooU2xkxNgiRRyY2fbSFnADBIk79GJ8c3e6VS+jiZm4lp8nkgRHTI/9IILgzGo5wlUW/evBUhvDVdvXptupLX7Vu3o5TvNicwKiAgPDHsXRn0fQ2d7FtYadkjxLC6f61xe8s9QCkO7h6UTvlibkeTlxnsIbgj2cmAQARyCNeuXw2yvlVEr772YRSEiUMH1vbXnWssOobHBKjuW5trW/sfRaZvCI3BvBjCItWc07h10I2VNG3CY/p7kXP65brZy0EIlNQJFaAztMAY9DcMsfUc5/u640CIfM57SO7Tr93XdVs/9JrhIQxUMEvgdbEr48p//OZ+URZhKs8XYhmocCvclPZXKAmZV/vtNw/KK0rLbWZtwnx1xbde4xi843Ddr75Hm5yXT9rg74H0Z6EjX40O/eo6XtyIyeeM/JX3nOj5XgyRcRCubBtoyZyizcvLB6eTJ747ff97f1A+XL93NXz3MG0IoMm9GNmvvjofT/BGhcc95CF4MwoIKKtuIxoPwUxxdEK3yk7GmjIRUoHWtYUCwV9i5aury+HlKOEAGN7hvkW5nKWAjhMxjq8qG5sbL3UpL4h8oFHol6KF9EzKa84qzxRfJnP6yHu2GvCJ48eiaB43hKJUNM1quGLkX8a44aGXeQ7F2dDE5vPpYYwQBTEmNAETqmV2Vm4twEceDS5jzevjvWmnii7gh0cn58NIohf+N4HUeXjGO/BjLBlJxSLkHY2sT0WRvX0J+VLiQMhmlZ284ajWiixHQdMlXeYlRoUnL6JBBilowLLtKoekueUPrDEKEbTHuLi30JK20lVDpoRYY3TCg4wt723cRaQkei2fGNNGJEIj/ZDX4PF//NF3Qp/56d79AFkFKg8fF0Qx0BC8cE7DYZH1xvMzbjxiSXtRDBMB6R6eXY1Q2q1tgJtJbooB0FA0oag/4Ew/nUMn0jte8jg8T3Lid3zxInSTXwIo0Ev/u4pwztl+9sx3p5V9QaXbuDEYMwQIYbmpNnD3wqgNzcRKUVII1DBSXgYPs0Nm1hxpaVI6xqq9C+0kr4p+2YctgS7SgBhyrWTFk7g9z5+p9R3hB24gFGuHJXkE4ZDV5bXpcNC3TW3E4w6H8ASxZahR/IyEjL/YOgJQpNCqdYIgfqi1cb8gOfv78laEjvaG6Kx4a9Jjrb32r61Mx08eKwNjqlAhgx1XcjVCv7I2vIwYAtZ2KPb8vMVo5Zf8jyVXcmqJCPThgQyFmIHJy/nDgAzF6W9MpYy1zM47i+AWVeSEX6nOMGsVdwQ01xBKDFFk2ra6F+W79co337QtR74aTczhnrP79pzZD3meySom+KSVwxjHGJYBM4YMSfee3hJevxMc535zsCI5Rp/H/b202zX+9fcoNN6AcxzjjdKEMYGRcU/8MztcPz5svW096zcP5zH0hHuW15i1EY0WF/dPhw+emX70oz8MH52YbodP7q1frzEIZu1DzRnoHskZf96Q8eaxEu50rp4G2gs9aKtntrIj9MHLlAp+18FtoROFboFDvHjo8CgGsAaQWb8HD+6fVqMIHj14HIF9nXOUnUJ1ykuNu5wEVCh3M5KNvF/jb1xrzAPElAMfPXqw975zW4mnzZUW2wakwhcUu/ZWKUQpNXwTRQENa782G68mF3O+vhj3ocTnyh+zqi584RwekES9gzJkaMTfxdDrpedch7Y3Yc+wxPM8ceJEY+v1nMLPypjRF/jwXHkHlVdCa/SQpSnoGl7i4j7eV3iFLsq9tQNjaGfHIt9XztIX7SFbDIjyZ+MKAFg+h+fA26FsG7pzfXhODsg+II125D68y294MvfHt/p9L8DWuljrD+5Fjl/VcxBKg/7lM6D5hnxy8MAZ4+59HCO0EB1EV1jVQG5SPoQBVTHJGDDw/gZqLBCHTton7yAMVdnvuNAnvO7IU3iz/yinSBLa8KTlPS1Po6KLvhnALtedOnl2+uhj5ZDHM7ALJVzwYAyCJkP6LDfmRmjSiLBuHtc3A6ThrI+4KtTkphhQvJ+1ozAwFIWHgYQzuMhi8q3kOHhoOnL06HTy5Mnp9JkPpjMffDid/fDj6cxZbu3xyXr7C4srXbJZDM5qqEfyvWV2JQgxmJit5YghPxO7DMKNGzfiaVzt+6j9N4hbrijCYJ70aXl1JYp/f8MIJpOJn37ynU9qJNLxMJlB19/hiqo2shesz1WeORhE96K80q30OvcPw1mF0iBBO0Jn3xxb180Oij0NKv0orBqLtNXh3oRTu6scI8ntQ27BmmPckdhSWTPi8W1uD8g2wpG+/+qJQxlrAsahwBm7KpNv2oU5MmZph2+oUIIkPKdy4vnzxxGgm0HKlydLTKjgKafFcJRFtg4KuJUZeS8Y8C+fNdHncZG+ARje8djWmc6j+KKceo8c2oK50cBRNzlfMk6jpXnlJ/TTFf25fftO+O1B7+doH7c+U0J7AzKWlg9Nf/R3/6v07f109fLF6dG9a6H7RjxG6H9Xw4IEDQ9DdJevXOzsYhU9aERmAA+/Q8LoaswcQg76MzwqkwoXps1XwoNPwrtCiPJuG7lGxZlNWl7G+DyOUrJd6Oq0J21sRRVDG94Q51eQQZE43NvSKOWz10Gnuc9RC0Sm7Y+DRh8+UEElhyLGPuXvB3mGCXVoFHkIT1Xhpn8UtDybSWjuB8BQisow0ZzCGxVuwzNxT7uZASNVQHlHX4oWLSg+nkZDErne+dB1Vxr2nPR3ZXWtu/L98Ps/aIJegUUrjGLAjZIxAtp8BjD110Y/dBDFTM6KakObMUZyV0LJ8RLCO92wPtcaf23TDucLJwnXWmb8SegEhNIBKn0YdYENxu7Ny2G4N57FALegUinqXJWxPpA/oPZf/6t/Nf2Tf/J/nv7v//T/Fm/ueuEGeR38Htn1nu/oQAlsfaDc6S9eVvdJj3foLGGffcsL4c288htAZK6RUBVjQL9anh5vzirtzL96FB0jp2qcrI2lj44WNgg1BdA3nOu8jN+GEH47Fd3zk5/8/U+/E8VH4dx/cDeD8GratWcIUmOFEc4xeYJrGZTDO9Cp9JSCMbg8hm/PJszXGZBtTTyx4IwCS4qhMJ0SyI8+/k4IsRyrtq9r8ED+/ja3QAnfmBG8p4JnJqUEMHRx++7dCKC6fOWlj/KgUekA+SEi98jLQmV3bt3Ob2Nzeks6Y9Du5xsFwstorXyY4kWQxoN7I9G3Zmbw4UN1kbssc5QbI6Q6ILePEG12pqProT4IU/mcde9fh3a2R0Q8SV7I8dKlK1VUYr6HDx+sVe4WiemX9vI6iuBD306WyuCZu2DwzInI17n/k9AfXSGDeBihC6QGwT0MeuSiW85ZffWhA2uN0b96MyaUCWcQNs9iXIxRSxczNhh0Z/pM6cvFdCG1/DNWjOqCeHAEhIGk+L86/8X085/+dPrZz/58+vyzX8YQXJmsda8kVfhMGMe4SzrLUXB1AQWlehK0xoHRQUihtbBTEdlAf5BSfs+HF0F/zu3eCqFtEU/aLr6OoVU+GRf/VAC9zWcx/N4j/aF88SpjbRYsAedl4ks8SGHKUTQ30QUJVZftnV6Fhy9dOJd7h/ZLQj+H8/zN6fjxk7nHQlGdSZJmrrvvqdOnioYtz/Hluc+muzE6+qCU0rIrChfQnRFt6CPKZWVpLfdeCe/eT3sz/qtLU1hlOnXqREsPr167Nt2/9zj8x8gNZZ1uFhXyDjtPJ+NW4x56UMpixZScUO7qyr7pw7Mn0p+d05VL18NTqtqmaSPjsfk6qDTX4xsHT4NibCyfKc39hCRC6Xqknp9vG8pIU/sMNHgRlHz27PdikOam23fMUg69YyDqJUcZ8xQ4JxpOCdMdwqgUqxye8IfzfT598nQNkHZQ4kK9sxnLxnyESTdyk2FgLESoTJtxNJ4qs8gwmVbAALm7N8PAMA0v1rv7ZazDV3hUHgovVL+EXwBU+SB7/FoziIdhjo4E7bu3GYD2Bo2B2rzSzwxEeU5oTgL7ifkmMbTkxXVkgF5yb0ud8xQoYh6a3yp/xjVKHY15CkKteKaec6iPz/EvnUu5NzyYa7sOVd7lZ7S5ua+0ue1L3wvWww/oQt4AciGxnptrGFXt5hnyhrafj3BfuXQxyk3JJyRPMcgBhHvSYaEinZ2hSFZOomcoFhZmlCN6H678IJSDR0CgfSriy7+i3TR0hpow19LSalD9WmOFOvz4ydPp4dYsQ4TSMdZe+9Sva4cJWgij9ruLJ4XbfS/Oz3CIAZ48dXo6euRoF+miKCpRxbcINUIeqqQeP34eRbE4HTl0rCEm59nCEoNIKHJ3leN18NMHy0l7volv0IAqILemZLWB4Od/oUcoEq+JAkMjjDQ7iiIzeAya9lYIoYy0kwCMUkd0H0wxXN8tZBz+8CA0RD+3dY53SM9Zw0vJCGS8GkOOQBFsgiGhR2GFCGlz7p1nuBgT8iwoa0nxP/mP/3b6Z//sn07/j//nP5t++rM/jQK8GvraPtF2o2Kaqy3NxQ9m3BIqnoVkXWPAOb5BQ56x9Q5coAs0MzwmSe/7FRjn1vNpu/EHBUV4eZhb9/Mv713gK/fSt3pVfkcl9CJI+Y5iE1cd39FmPAllvuaXDD5+ne+3z83H4zze5UFu37w9Xb741fTs6aN4rCqETDKatfvdtBzgsm8Jmo8Hlmfaq1cSH2ITXgCWSl+/5XlCgegOCS8G5R84cDRofy18E16N8tm/EuW4b6HA5snjzSh9oUcAa4RS8IaQpmR2Y+D53iQjxoW8SUQCGFY8PXEinvLynmn97q0YlAdBtOE1+Czt2LdoyeGBZBVt4Aey6MewSt8ZiSZ68U7k05iUl6BjaL1A4nWr94AJHgGGw4f+kVEAcoTklCdC6TvTtnjRMaaGABAB1oS2xLMdFLrx0Z6FIGWhH16FdxvCey4ApXSdvKike3j/XmVUTqdLmYcedMrM2DFQPju/a59tbvQ5EDHjTXaBH3F8e47rtwUCq8CrR9zTvZSqm/H7It9vNs4u5NM8Sr57E6UPTNqfwWxzy2lTvEpkmyiPoh9hJYLrNbyT5r7SZ33Dh84xlgxWDXL0qNnm2sgrkpfV/uHF0cW5tnrV3+atRO7KH8JDW15knubcetV5tHkLeHoxRoHsZqBzQvj/4qXz07/79/86iPJGG4gBrM74uuu6cKWUI2ksFDKy5IxM1H0GwLTm12GUjG7OC/uXaTs5Iue4ZnrHqnPnNSgNzTVa1k5kkPAfBEGQxfMlyS5dvNiSUnMaQpsIWlgsL0ZATI27adN0DKeiCTP2naWNlRfzZEUpKkleimQWC/W8sFv7Qak8uAfRPq+1HEw53EftdS5CV/Hm6MzrfClcgalM+qpLGoKLeVp/xWDUeEVxcUFbsprfRmx9JG8cNW75XNQVegzEO+KvDCyBsoRDjUoPFB9HlWHojmGt5f40QmF1yc0gEfs02FCd4eiVFGX+GU/omlC8s/BUjJuXsmDBGMhf3fe99dtFpee++KJLcn/19ddFwFAOQ7Gyfzne1ZHp2LEjMZyHurOYyWwSjZb8wPj6PWi3FYLTDP/Sbt+jLYVKSUj2UZJ+015nUCD4wbX6yOATBmMMRfcfAXCjHFaz7G9u7gn4z3PznQl2RY/5xavkzHWMQY1I2jEugTiDUE9/FKW1Ml25fGm6cvFc+pIxKE+7t1PfdJFBuSko03CqPOJ98Ex5P5WLLQUy67PQ6a4g5p3hx5V4nQcOHMm321sK7ebKZG/GAKnQioro88hi5TTnkS73Jdz1CAtKzCmwMdFyXvMNZdkvgww8eRrvZX4xytd6VwfieYfO8SjnQ3PhBdtkWqY47BbZAkxUmwQhB+1T/J4KvFCo+vAmv/kbDdH2mfW9YvDbT7KXcSdfDHjj4Tm3W9rGCABCFJQlShgI0YORdJ+vDqDcKHQVhJQ9KnsGXaJt+MOSIF2iI8rZvZVvm7DmO7OLTZIcnuCo/BH6sEbQN4jc/TfHmkkFb/mbstc/7fYuX9nxyqvAC3/5jF/STgobHegSYVIvyWQggwxFc1R5k3VxejINVNWY7ZnF8o1jzqnSDhDLde+iI+vhetWwZ5y9fB2wwtuQg6UXqrRz3QDH7j8SxXIJ5ifsjIfbiXrh+YaO8hzhfdVUdKlw5NqB/QUye60OkC+JxNyxY2c+FSfTGRUyYoBWJdy5y+SMWKX3edg2pXyx3kEquyCVMGIZK8hkx849sS7LOVfCMsyFCDshjt1huoV0xmw/pYISIzLZMv0rDdVIKEMnKn3ssWld/Yf3Y52DwrnVZhwaQG6q9W8kvAjOxfMXqvx3hiBra2PfUopKTTpDYQIKq63ck3tnKeP5EKMx3jAGJbSUvlK257/+Kko198rvFCHLunZgNcwTpoowWhXzWNqK2AzW2BaP9eVBzXeOgGspUqEbS2sbBMj4+bOgkucvGkZ6GiUsKUYBPYvH04RRnn/q5KnSDYp+9lR1hNjr3jDni9AtTBN5f3T/wbDoYRThNsxotyn1x+KRykstW2HN+Tdx/+uhbBlRCfTVg+YxvJ7u5T41YJuER9nnZp4VJRlOuHP7+nTp0tfT1+e/nq5evlbFpFLr2NFj9aw6eS3GVdiohj7tqbKNoJihCi1zjVsuGu34JAKqkkbfLW9BqaHJzMNDT2OVW1TwKOylvGhq9fWUB+9InTWvjBdmzoeZw/Z85WESPsjSct57wku2VR1uP4G1yir+/FUijVAKK7yOglCC29hylC5lZZ7AxvORx7HZ/+ULX0UAH057F63eeih0t7ueChFLoticCSgxP+BdkeCVKxcanmO48KY+EEIHU2CvBEBICM3sUgliRvzxIxMlR1LywYMnaZ8S6iDeGD40I6S5POfnOVFgPndXsNAJn0l479ppBd2F6egxcxS2NS+wbW4l/TiVcTs+rawcLF/bhMlETTFwsW2FEQ0dhNYtIQ9tKBvzLiBr1T8jtxbgxCvImBtDYYz9qzauOjF9ce6L5mAAE+AvHBG+ModlW8eLXOTRfTGW5tZQgIcOHez9GFJ0lbgVAnIefqDwO28k31WBZ8y7BtCrAMgq6hAiF0vENjRV8JbvGg4ZoZZ86rjXW3FfhjX/KOKcGdrGQOHJ0GO0JY0pvfO9fue8Ku30BQjUd/qtNMk777t85bcq6XGdcbdER5X+zjFOeMztgRXPpegZgR2htfHTdmYB3RhoRsfg8wIY/xPHzk4P7IL3ZuScgG/t0B55TWBnmst3rIcCn7TBhEB9klMwV4jOcl8rJuhPvWb3T7+2/R//T//tufxV95kFkQCGgCKf3xDOf9CIRr5NT6Dk2hGoPm5ZbFMY4W03Onj73lLWEGG6G6be3qwLj2AMgHcNEj/Ox5xrnfoghaD8e1HcObX3FpNVvaO+nfWH4jGIGcb3bt+edqYdDMnhKDmTQtYfrNN904EImb1axU4hBW1/ZlekPJvgqkuG6E+fOhP0sTGd+/JcehohibIR4zx56uR09uyZ6c7d23V/aaqzZz6oUrKcwee//KzXa6hZo6dOnAwaelFjQ7BOnzkbJjAhbtdkeYTr1250/XQTvv7u3/ujMPPmdOvOjdw2yip9+s53v9e+2QvWcsqP4rKuraxGAd4Jg4TeMQiSk+KLYprCWRbiU3P8Nu1QhWJciq7yfMNSdIKOGbPTZz+cfvx7P5k2Xw5FvbmJJkFuYYide/ZNq0vLjfn/8R//catYDgStMu71XsJQxgfyc0+KQiIKgjN4O8G1HLwfnt7DtN35Siqhyg8+ONPJMMaZAcRwIKVVbB3G2DGQnMoWAhHPMC5/WLxG9fGjx12KmnGx2TpeFV9X6WFslG6aeKXoYCUeII/MUh3PonAAjkDxjHmU90I8swgFb+nhg7tRUhYjFNqBrBiD99PNW1emR/fuNfRz6etfTH/25/9+Onr6+PTDH/1k+sH3/vb0+OGLDHtoHfT92uQzCvn9y+nuzavTv/wX/zye9b/tuApDMHZHjx2OHEUe8m+++Y4Y93iHZ0+fDR15ZHIBT6ZHD+5NR48ejfDunp4/sXbOiwCWEcdHj8pJ+g8xUgASjVDd7vBV1E6AkA14VkI/8fQnUbbvpz0Lqt6O1Luh+F++fjr9yZ/88XTj+oXQ0t7iULN5EfvcvOXcKt1mIUlLJRszYY2BbKPIwgX5q3x49uwPp7//D/+L6b/9v/yTALdb07u0d3Pz7bRj944Y2lHDL6QGaQvtKN1WSi1RTSk21xWwJz4tRyS0aC6Q2nffKcigXIVihInfZBDxIP5DE8CILHcTmfSlBxqlhVQqY0TR0TVV2nTPmyEXjHEndIYfi8qjorp0QxSxe2/Py4lFy3kViTsYoPw0VoqNEoeg8kT5Op48/YRPt+fendcUPcAzKVgiTxnHuYCB/JknxVDli48//v508uQHAWDnptu3LuZ2aUPHx5IZuxsJmd+xMP3Oj/4oHvrPIgs3Rv9FU97lmQVE2hqvDc+kP4xD9Z0cFaWoZ+Ebxr7VbemPPI22ts368L/4n//jTyUFF/JQCHV3GrwnaGd3kNTefG8xtn1h4qW89u1ZnJYWlqaleABLe5em5W4FmFcQ+P6l1SCP/S2v3J/31aCQ/XmtRSlLBFuDx9INa/tt87hVghlG7mqaebaEJ/S4GiU4Zvwt1QWGXMQWlU1RruoGXkuqBr29j0J68zKCI3RgxUsJ3jDasyiOJ0E/Nr3fiIJ+FYT8JsrmTRCYcMH2MEjo25CKBJZKAWEZiFepm+WkITrWk1sus9/kXAgn2bI9A1/BDNGXlvfFIIzyNsrM+jrNtYTgkk82NSdcysvOnD3dgXkS9A7VMKeWLrCGu3PUlz+4dzfCemW6e9um8Xe71PH6us11Rp6iy2cEQUHM2JCwQF7H4z1pL2M01jEaIR+VJ0cPH4uwC9GNtdslhyGhTn/fN7ysLz7/LAZgLm0829jtqLsffa4Q5doiMVop98XNDAPExxuoSIQZxU3RmIKRDIQQG4uNx8YbASwgFEIojgl86PsIs0ApYwEySEU7CJqwAz5gKDCusjwzp6/fvNZw1O07Mdq5v6VKKA6JOXNdhKzm43VkiHP/CED60hBYaFiUlmfybgbq3dZ7vMi9xU4Xwt/Q2MXL53JujFZ4f8+ulbQlhnHefVQrUSTmqTxtccKVy5fbB7FlXkHRdfrXmbwRXKWgcJFYPaF99XIj6DtKWhgjfaY4re2zdsDMeNU7eyOwNhmPO78qyWr+gtjunnw2p0YSfVu9gX37IhlRUBvxKOfm7EN9LDJ0MN7xcmVM3b2woeS+cAZeRQ/9LzhLG3EU+vAGcKcxgKoZ9yqNDLJQsNCOSXc/+MGPp5//4qcxuvEIQm/x+JwYBSlhPsJi7sn4ya9VmeceIxRDZvRbnN5mQM9rkEdYRwJ0o+NoIUYFGvVI0oCucpA2aI8wVMFqeVRfwpbv8sQ8w30oUSEpP2iLvBz0jpfqKWbcW++OPzKWeB6fkGte/k5VVLt3dVyEWzovKnLXsO9WWMb9Kh/6mjbQUfUGnJN76aO2tHzc89Leegp5hnv+wR/8rel3fvf30oa3kfdb6XO8vtyvqwKHd4EItD127Ez0hl0hozsii8YLEGaLeHktZc912qb9EuUmi3qGdmgbOaPPhNbMsGaY5Av1f+7v/c7f+nQjDLIR9+5ZXOznj6NAhRrihryIwtp4/Cjvj6eXed/M+4snT6dXT55Nz23tl0F6EYX8klsXBfkuAvY2gvQ6g/uGIiUQFHCtNuEY7+/yt/X/38RCvQl6eJ3Pb/N52/sMMBSSAcuIx8sYIQCVJLuEUtLriFTaEUUfD+DNy2fTyzx/4+mjoJDneebzfn4ShPU0CuJ5znuWvr2KR+D+DMVbSiL33Uw/rMzIS6FUJeJWV1cipJZ7GBVCUAMjpXoFlO307QjyLJSDwDyFJiJZ5ggApPk+6FgCEZM/iTGAQHgnx44f77pILd/L/dSVK3vdThnl3mY1Pw4avnn1amcd3o3x6AJyYXyKpPsexHtS4scLwriMiSqrD4L8TdsnrWWyPFNcUfL7YAyBthEM7SQI0JjkpgoozEsQKQoThDyjYZ/01ZGrInz5I99hHrM4JXsZpLqXuScvETP621T5gbp2pq/P6llR0t3uEQ9EmGcliEIpBJjg1JiEDkVlERpeTp+f8WnSN/ekEGoMYwgsT8Iw2xDJIme26pR8lT+CfjA84yi0aCmNNC9tf1fea8w+Y6uaybMJFH6wttFCxttmNuaxXLp8Me2/3z6bzCjMxe12XY/0W2juwqULNahoWeUUhUQ5CE/V6GyP93roSHMiQmCSivY90HkKst5w/q2uLU+H45ktLu7OWOyZVpcDstYs07wU/oxB2B+DkO8W9pmbAjmbpBkllTFCk5A246uU+ki+Xy6v8tDREwC5u76V72GI80JLS3vU00yb0Iphp0CMpaMeftrJYPAGTT4Vzvjd3/1JUOov4imtlz7Uvr4LqTTxn3FE2/nwoYQxPqZ8bapkBQE815VDtSHnQefGt8YmekE+Sz5wVC8ySelj9AJvwFL2eUxlsiCtz8er+Uff4qF8qPLNb370HaUOqQN+xsdP/lfwFnoMZRp9k/5D+TPFPxRsnacibgbGeQwG/swA5G/JbVVTuQ9ey/fyUH4DqtPKjjE+F4oUhelS8wE4Qrvr6wxBaJHfAOPt6SPPXbj42JGTpf3jGF1yCERR9ujrGCX7jEMMHL0Uua6hyu/0hPN4wAwCACP8h870QoHc/+G/+cfnSsEc1t9wQMmYQP8otKLfNl/cLO5wbvQ+6OYdIu0Q8omSzDVzsuMQBLqEau9DbMrHiBk0w9T/v8/9xLIiLBDNiJ/mhzw+JA9BR0w3vQj6HvH2okaEjdA/CkK+G6RcQYJsKuHG0/PzOa/ow0Hy3NiAcvFGyGu0ASNtZynTDnZn7/JK5zGsHaU0mRuD5rbeJZcpwu1dl90AYR5IVbspQu6iQd4bBfJWXiWEb6LzuWUmtnW2tBwBRLMZL0XrJItVS2kvFCXhasnkB+vxCm5en+7Gq7HOyo5do2zv2LGTEfDVCIflHiy3/CLC/bSJy9/5nd+Zrl+7OpnN6BmMGOWA4b//o9+JAoPKtsbReKCVtqNfPly/fnn6p//0/xpD/Xr6/g9/nPZbEyX0yu/q/OUEIGQCSZGrQR6oK/QuoQb6ogjlB3x3KobPxvKdfMbo5zrjGl2Rn0f9N2WvZJcXCDWpj1dijOl5KFB0z97iUcrdFqJvQqtr/y/O/ivY0iy788P29d77e9P7zPLVHo1GD4AZxGhIDkmJMiFNSJqRHsRQ1JMUfNCDHhiKkF4k8V2hZ0XIkMMZcgYECBFsDMwA3UCbqq7KSm+v997r9/vvc7KyG47id/PLc85ntll7+b322q+exXJ1rsF+m7Ik4qRKq4xcTz/W6+BwuXr9Ggx4EBxqS4qPduP0EcJGg6i161teX12MZj+BAJCBuIr8Z5/+efnDP/ptLN7Ocu3avXLj1tfL6PgF+mPkzFYEgdbbb//2f1pdhtSpNebKWLU8Ya5lMwNeucuakT1qwK9fP6PNq2jTKCRovK44llau3bxc5uZmIHKVn8qAEkDAd/hDcFgtNiBvE0vFfX34wIjz/AyrYvBqGZ+6UfoGRhgP4Olfy3F5+PAn5U//7Pep+3nwSsah682JY+cJt7EWZYwyFVfbGpXleFuXDF6NWqYsvYyPXCj/k3/0j8s//8//k/KYclu5r3WxjzDSVZM5JJqqa8aAAunBspxQX3avZLRcGb/DJaxNzSzsbID1eMQFCY045j5Xw5DBufM6x2TLFC4emT8APw3v9X2tBo8wduAXoUbZukucw3Rc7CsN5ZnKHIWTlm9bhxYi9YKv4r/8pUYt1j74l/kE3vVZ8dXO+qyHbqHgNwLBvll3gmS8fapVo8uNtmDJK6hVmBJueqhSc8BjBkk4OW1pfj8vH7z7rQjnx09/zm+TB4Ib9Et3nsAR16V3apKd8E+ltcI4/Jt26GLP2IKPChGzODQX2rb8b/7H//P7VTLK1JoMr3bID8HjERZr5xEEfSPj5c5HH3NT01r/E4S+u1deoBVtLL0q8C1e1rj0i0CwBJHRy/7HKRwZCP2V3ssTIoafjd9K+3OFRAoQ4NwLwuv+QOPQTwwCRiKnyZbFQTur2cd16/IzZcpQMoz8ZPC9zV/aacQPmuDEzByEPkHXRBakMlJU6SyTExlcCKekkwAdiFQsoK2XdjppnlTbXHDvjzqpxXc0et8XqCIsGMcL5sERiYza8BbaaggNbRvNzEGyXLcRNG96J8zcug6PRQQQ/hjtGM1LK2YEASHhGCMvIxIR3c5TBnrl2lUGu5d2wyZ5P0KeJzDg4VUgvFFEaInOFfzgD/6gjKO5Xr92I0y14gZlpd0wAoSbE3RaNsIgjL0BBrUcCV/k3IepGJLshL9ugBUsOAWjsNTc1pevVmP/JcLmoWZqAIERPDWtdl1a7/jbDi0K96YwXG8HU1lCcktQLY+/+NFfgPy6Do6KeZO6XUGOYDGKRrdjP5ppfKSMw4jZZxGsjpVzFcbgr64igF+8iHBuhzj6eoaTAnpx/lH5oz/4T8rcxUkEwdfKBx/9HYTwYfnpT38MjBSMR+U/+2f/n4xX8kXBWPu02vqNEsJyBCfEFdthJMsO2p877CkQjg8UjiYNq2HZrnofGKj5imKZ0L8e4KXQdS5FQMfi1BbsdFGRIcd9aa9Mv6tjDIviTpmeu1m6nEPwWca8E4T8+f0flp/97E9QMp5EUThGs5dBDGI1uumOFmVIBZwN8wQnM7nP+5KRc1Myu7pSebT8z/7x/6r8/u//Tnn04FPecYEW1v85z8DEKCDKimOsm1fNXhwyOs/1OSo2zblI6aKuuYBXwGwzEcq1MF1wTjxPNA3MO8KWlxRiWqHiRQRExh38pA+2L4yawzLE0TBFPqPd557jBq0lGrIlOKcSI767eDYuGmgnydrgDbpjFMh6ANobARYKITV+3xFGPp8y5eDwNSf1tQa9l+gdxoLH0z99hE7m0lHaaNi7E+Xn1IWgAJYnR9KXIaPAk+KuXnk3c2aPn3xB/92Iq7vxnla16yoUCMLLFOmHioNq+cC3fE4B4IS7NKslrJKxs79Ne02vzfX/4H/6T+4zPmFCSk8ZY5PwA2QKCVOh43boFEEwgnbz9/6d/245o5MtcgFqOkRD++LHPyqf/tkflx466fuWJcMTt2xMGuqv+sO7ObzfPKyL4QrivXmAJyrzrq/aziBs2uhDdiCP5XqYNIwyAiV1+bASsgJKAeNvDK+Yi+cipNo+112gZKy3idcUjDK1JG9SOwP5lLCaU4kegGlZYaRu41qT6CXASAOQTmYn7CxLhK4C1SbYGeHKO5ZBeVECeE8YuFuUJu+x24am38D/2P7wHUvMyS/N9epzrFZVzVeuq8ZJNSeUztCKTVVAb+0PZTRzmktkvm90SN3Pd7l8/sXnEUqzs3MQG31olClx+I6CoC6QMXbaEF6YB0QrETkG/jbRm3Ma+zu70W7doEamp5Ymo1Ozkfh1s8QkF44cXqsCwqgznuO7sFU7lVkbheQ9tVOZ5h7Kh9Bw8ZvzJz/79NO4htwlb39vu7h5/BDCJH0CVobQ9cOIHJN+xnkIS0RI6z8fGnTRznFZXlrOTmad1tk7BEy2Sxew/oMf/MdYID8tl67cKO+++6sw69Hy8NEjYGdq6Y7yI/BeJiTBZVxh1H6KX4Zju+m8cFGIO6l/juAR7qZq6ezsC9PVZdjW2VZGm1kqdY8y8GqMun0y/8KDjo8Cs39YXzcMG+J0InbcdCvjV8uFi/fK+MQc96qWK1PUEnr6/Ofl00//BE3wBWN/ArNB+aP/ugxMkraxvcl1tWrG48ykZrqAGkwPXMyeDLadv46uofK/+F/+r8uf/+hPEIh/FtfrPv1TiRHnxAeVJtsuM9RdKC7ZL+dHFKT62UXaKATiA3jvxGs06wazbtK6Y64QdyWs4JXGFATRtIGRypU4oLvjmLEOlXD9BMbsGADI0LBtqMoNYyPDhtFYZ9ZoWJFvUrcKh14OXT/Std/FWy3WRMlZvryKInmBEx5FNQZwOLax3DibIZ4GX3RFoEhzCDbqMkw0+xSEFnmXvhmhZCtOUdA829qrgj4+eqlcvnytPHv+MLhgm4RTLG1wSBpy7OyCgiiuMfohrxK2XldQioPVAkJBaAWRrEvr7Fc//MYn3vCvzq6rbdABPnVXRDOwQLQ9EUoNvRvt6oNvfbu0o4nG12yODDQYtcrnD+4j+ZSQdRB5KQ1KSyzZS3aVL3WQ6/fm+fZvwavW2gqUlPqKA7EgreWRMNo64rnua3xp/HZ4qmCrV/jMsxw+y293hlInUTv2nqaV8xZmotzH7N/dqHMmO+vLnCtla22pbKE1bq0sle21RT4Xy+Yqn8uLZZvrm+6fzDPbKws8t1w2G/e3vc7nLmVsU9Yu2vE2GuHO5kbZMQnZ5hYW1TZMbAcYOu/i50454nSOxZTChufJGEQ04WHkT6uIQ9vFwNYgO4gNckhfjqLRFzJzQyZ1qclB/A518AqMgGfVntRQwpBA8mmsAd00zl0MDLr6eggmPAAzNiZ9gN9u3uNEfhfIJ0JhIaJpJ11CR03sJkEKcxmjbTBYQGagtWDkllqKo+vkn4LIdyzHyIoQOG3R57/jvNXmdqwL99p15W/mm8KM7G8pB7oi6JdjL3G4cKmPtjhBak6qixcvwfiWKzPgMDusm3bvugp0fR1hstNYHb2ZUEWFG5QAGM9D9McQzwSaWFdXe/nJT/+UNuxFoKlFOaeyBX4oDM5OD6AfG2HoY128lM2VNjYzgStRGxmmv9ZFS8LCyerqv1cQgoXUqfVjGLeuC+uQqHWpaRHqUtB1cWS8e+miDFd+u5rWtMnumz1cJiauYhFcTjnCpJ7SSyvWyA5Wz2vqQeOkrDAK6DyCRWGAgDdNfNxxLe0wXQmGceKaz4fRiT+UCZaVjz76RtnEKjO44Qg81XpR+5fZZX6H8lWCxK0oXJTGqxEwrluozL+6vURpPQLez+GX4Aa4HHxpKDz8haHz235JuFFafZ4yxB8/xSmZfZgisMt9rikEnIfwu+/XsFDq57ZCzLLSpsZZ+VEtz+ezjiXtoj0KLuqzDOGbOQWes+9aZ8JXIdPEawUCpVKXNFp/B4k5XHmt8LUM3+1o7+UZvRHQMNZeb+9I9k7ZhRZOXfvDuNWFftA+ddtXOaTtdEGj42ZAQL1PnbT5PALS8azCJ8LKK+Bay3/wj//9OkdgQRQi83XIHJLAmUKO1RxhyC0S03lb6RudKv/GP/pHpRUNTRPVt1pp1Iv7X5bf+X/+P0onyArqYD04GBU4zXJtcL758TccNlwG3eYg55Bl10EJgnFaRCIcGgzdTjXLFfARXA4af4IgLiQOr3mobcv8BVqVylynrUbxiHwy1TAcH29U7U5feaMWVY/cFwEbD/mTcizXiIbGhSBhLAMFGP9aO/p4FUhnsBxALQzui1ggYZ5lkCw2q5phGLoR7E1Hh72yHdQL0UZzgZAU4PFbSjxYNVyiL1zn1CLh/xCg5YNttf5znm2tpnNgZJkgbPrFIQQVFiE4jvhgD13EZRx6FShqORK7jN3nKgNzPsUUuJr9ah4NDYTnch+GoAYnPqgVet1kWE6YGb3T1uJ+zAMYyDB8mKK+YstxmMzDou993/fRiN06chgBllWzlLW/d5R1BSby+slPf1JcN6EL7IN3Pyo/+dlPytrSIu07zjqQPYSJ4abGdrshehcM24i2G9dvlXYsg4Qj76yW//v/7f9aTLt84eIsAqhg5SA0YAhuKKPbzLUB7tVhAxVs4iD8E019rkxNXIrGLjQNM9W1qevqAPPcNCFqnI6f2Uh1VspkdLXJ0EPo6Xe1rk9PxW0ZvQpbZ5lE++8bHmRcO8rNOx+Xa1duZdzdhzguEsZXol9aflZ+/OMf0O6V6gpCO9TKFRndM2GbfrhZjrgal5K1iXz0zfHIvhP0l54iJNrLP/kn/3725/ijf/V7KEbrWSg3Ozdbnj59VHFBhgssHFfL1BLQuhZn3IjfoAddFFRGG8RPauRr1aLVcMEltWeuJ6qJmwpmacW5AgoPs/O9ytyAEv8MffUwBLMu6uMZhQ7PKeA94mOX2UvPthFc8FAwa6lUISUzVfAJQ7tiXY6R6U9Mp2E7HCvaLq0y3pKIZdYDho/14Fxg6Ekw8K0m4mTsIoDCFakXq4g/+5J2tSAYGNujsy3qPWWMr5Vbt94tX3zx5ygXK9BLe6xy+2gbjcRSEYu7DFpWeAuvuKapS6VDGLm63brdidJFqLqdFcot/+H/9n9/3wnDdJIGOwgOypvjXCQUyABUYLlpTf9A+a3//v+wdGDCtsrwqYu+lfUXz8vv/r/+31CtaW/pHn2P8OBIiUDBcUiJQizXGnXZXiHl13wXYJxoUvWRxvP1wQp0vuqqcGb9q/upBiDwEkD1aTseQcB3LtUnbR8MRDMuCE/DQmi84G9h4dgFMxvtyRd+i992SHnu4e0zn7dPlsOfhJwOvDlAKmpOuzgk6U60bMM1Hz98GG2/lkcZaVOTQOqzmtlDQzUNx9LCPFftM22QYEU8nm1BINh2wziRBiBhjdM/V4PgGQnIz/YW5124zjtOmicCQ4uPtmWDbV013BPRRfK6Itx3ZSjU5XfeaY1Jz33+vKYGFS0TYlKzEc4Sc+YAmmBsjHs0Gr5qmQTUMk2+e4iwJ2ivr148KRtrq1C00UniDETXGHf/k7C1KnLAKKzHfDSuYD2XWULM+lxdR2JYqUxlbu5CWVxYKhtba3EhXLp0uWwhJBYWXmc5v0MuczVk+O57H6oqJ4Sxm37+i3/+T8vL5w9gAi1lD4bp2hmDGCxXa2U8+x0LW3dBq5Perh3o6HQB2hCW1iRWymT5/f/q/5smv/veO2V56VV5+OUX0SLFveMzhB00E42aQ21V4a9vXOtFRuY1h0G/e0drX7l89R5lj5VehOG9ux/Tx2uMBTCGIWSsEKW8UTY2F8q//rPfK4uLz4qpTRwJw2QdHDP4DgyM8HhLDSum/wY+6FLiX/n93/vd8vDRg9Ca6HFy0lL+7X/3fxT6+/3/+rfLwbYLCEcCqz2Emy4hE6VF6COsZcS2JLTBuBmKXH32TQ1V14uNFv6VQVc3KuMobgH/5IkCDtJSDp7V4jRs1bULUduAT3BU3ALXmgqKD1MM1xpCLnhdkTLKYqNI6xWPgwi8n/UUfK3CR1fraenp606AgQpHcL5RVvAbFJaZn8iTbB/jmHdpu6gfZZMzXIf7KoW+6xql0fFp8BZlCFxta+mmDW0oHFvBqYH+Kcb2o/LTn/1RmV98WlxF7ByFQkLhqFUiH36j5HIaGmqdWqG2SSvb9SzTUzNlHWGyve3iWEOOd0rL/+U//D/fzyINpIqMIIRsC5sH2kQwVDADBJS00o629N2///dLx/AAQ4Ig4K6LXbYWl8t//c/+WTkGGUK43GlF4mT+gSebk8G2zmuBSb0S4Hg4mHaDp1NvBFrjqTSLr2FonAK1ruQ8TJmNoeC6DNd2v8XouSdQGkU0/ucXAGqReeeiz9bDd9QOMlHNvWbd3pFZOpQNPc2Ljf85KEh/ZXqKEPU94QPo0q74NFtFLt7v6sW8/mZ5/OhZWV99RXdFOX2gkq3fKfWMAVZb573R6bnyzsdfK3/0X/1+OdozQZxEQ30tKQ3riVppm4v+ki7h7gdlYHioLLx6UV48fFDaAwDLFbr0gOcUeFUwoD2PDJeBqUkIq6CxHZS9jQ04k6t8KZ/ngh+0Q+IMbEBeETAwo6OZUJcovC8x8imflpFFa+O39KVQU3ulNK7zmP/xnL81a43KakXxWFh8XTZWXTG9l7EWlrY3uAURuHpUJhC0sg6+WK6aluBT0AmP+FOxPnStqIVLOG5wY6Wmka5hjLthGrbTqDb7NTY+hTLTAdOH4fL78eMnZXN9hfoN0zziWdtKVbRHa2VkdIjf4gcWDoxCmtze2eMBvhfNfNcIjMGIl2L9Xbl8CVN/Ey3vU541LNatHGECMiM0uAOsGqpgjHX/nKTvQyOGhJoR9LC8ev0KYXBabt/5IBFQAyOj5caNu7S1m76ajA3cAA5GgLlf89bWavnpZ3+OtbSeSCrnbkyuZxip+xro+pNJu7l/R3cjpQHMb21lofyLf/ZPy4MHJuQ7o/zKyL7z3b8bt+GXX/48IaDurf1q/mW1yhgPhZntD3FRblurE8dDiYfP3uheBwfDCxxC+i38YuVyRRjV+Hh+A+dk1jQiCaQSf2XwMmNxU2EiXGxZlAN+H6JM+Ez1y4trXOdNlRo/q5DhK9+lc/E7wikXYfr8+c/Dj8wx8pk1Bjwfyz39ohzOCBQf4D8VXce/urHcd8GIOF15UevsbIRP0ok7UU6bXb8kdeo6oyW8f142sd6cN+jsHIxF8PTZz8uTF/eLi9nkgQqSTBYjGJy70w3XVL7MAqDlY//2D83EYITeJGV1RBDsHWygY7lqe7+0/Ef/h//ofswLzXbbR+usIMJAoJgrSGINcGAcpzQKbeFr3/+10qUgaDmW3Yd4dlfWyh/9l79bDtZgIBBDXANoo0p/XxfIfqmSGqAKNAggH/nBp8BMXflV/8RmjgwWf2EcHL6hINBHSwdog89RNv8zPCmnDl09ah3NsulTkIzfXI9VxLXGzzwlIKvwUrBQswjIvXMZC08rQGor6mHb0l4L+OpyOUVraW/vqcwJgj49hQm1IHxB8HvvfhNYdJUv7/8xfYc41JDPzQzKdyDbdtaBLDgvHTSoH63t+//Wv1v+BEGw8Ph+ZaoIjiOks9EvHWjBjtkJsO8fGC4f/tpvltvvv18effmg/Mnv/E45ghGcM1620b6kQRI+wqYFDWT6+tVy/etfo0SY3/pmeQHhrz19zCOHGIL2C8RGSAWuYjGMvxKtEP+K0AQSkA1xyAmiXIiQEo34hXanX9xnqptKyElQCBJ+S1hqgC4sCm4CE/2hdZ6oit+4pLhnAjObIlHrPnAA9eF7/4zvrWj35lo55znzKukHFkatKjW8l/UGWLpOTldtEAHHp4uz4kagnR29aMYwxqZSIpMV32RgHk6ku3jR7pquRHPb4ArvGgYIhCFqBDr0oIBQ426TmSgMaeNrmKfx/Fu7Zq10saAug7ZMDnM7sLHTzn9MTU7yXnuiop4+f4aWt18uX7uGluraguEyO3e5mI7DqBdhqPVqKhTDZ4Xl0vISFk0XVsOlpLpw0V0WvWV8MnoIUHCI+lQOzWT7+OH98pMf/WlZWVpIf9tQZGQ+NxBAs7NXExRgMsL7X/y8zC+9zqQ+wOZ93SYyJctzgrmvvPPe18rnn/4IpmV6bFWkADX/iw9JlFY7Xd05DBLYmieODxy/ymBFRhdStQBDI/ycc6mT9R1lcHQ8izlXFl/yfh6NxW6urIpptbzgpV/5T3KIApIXVORqu+IqVcHit81tpXz50CHKiZOv5hSSwXv6vgnn1LDjboE25HVG7I2PTwLnvlgKLuZyDGM58p6rfA/3Tdm9jxIHv1VwWRnn+vpymLV4PD1zoWzvrpXnrx5Rj4vIVHp83vUR3VgPKMTAR/z0nnDUJaTis7NziBCYLjev3S7zCy9RUNbKoavbUT7E1Zb/0//u/3g/kw4NpPblEJyI4ScQUnNsHkqqzv6B8o3vf7/0jo9wAaSX6QKs/dXV8sMf/AGa5Lo4VQcahFAQREvnqogvE2UYMxxOfFahUBlNZdb1eb/bLgHjIbGLsJaTCjicmNtBqzL+trqhLJ2bMm3qsqZapmU3+ygC0BY1SIneOpSkeaa2wXdd2AEaU1RtOxChnzAA7oGBVFXL/YXDW+mZ9dB9ymrr7i1zl69TVlvixjeX5xGQaJW8Pjx2oXz40XfLH/7BP4NROPFpOGEf/Ac4WcwRnyCX8UTnaAwffO83Swft/ZPf+20sAEnkvByqscsIMdftwCmEasjb3O13y6//2/8OiLlf/vS/+C/Kk89+DGJrTtoSGJPly5wBbwtCZObGtfKdf/MfloGJyXIC0d3/i78of/F7v4tVAGJjWdndNrQCX3MZfMPuySHzah4Z6wgIn+R/iSswy8/A2J/1AmU0rgs3x0WohgAFgPyJsjKWNCD4CUGn3Zy5LhwcT39TXp0zshLGDLM4qNzwX4oBB1gSOu/PsTrqKua6gMp21QgPo7gogfd9vmdgqEzOzGW+QC01WEbbXJglEz0GBw2ScN6kDQIFmcoe5eua6nTSj0991VmERpeC27aP/nhP1UU817rJXBV9sI5jhZnv0LCEUHLNArTMXUviYix73NsHI+zugyn1YpWMUxZME6HnZLdlOTfknh/ZnpT2mwHA3F85rE/6pg7bQJdhHu4tTlvARdN7rCzNB2+dpI92zb3Vja0yMXU5KRK0hg72t8rnX3xW3F6WLkV7d7L77OQQRo0goOz+wfHyD//hv1d+93f+edZsyAkCdE+OhFgieFUgnWR1fsz+1vURwJM/+YcuSukkk9Bcc9vafiyan/74LxJB9v3f+M3kfXrwxc/K8AC0BI1nJTFMURimVMrRco8bUpqmDdWXD2royuJ+mHEOcV46NHWHG3B1laWlpVg2I6PDSW3i9qUmmHQzrJcvn2VOykgklYmRkZEyOTGTSX4XyhnKbNBE+BJ8ynkg52aSLkNGjhCJIG9zMdl2cdteYeT4yos2t9cbgsbeuBi2Rt9FseU5y7Hs5DdCaVVJPDw8KwP9o+VrH30tKeTXNxfBSV34Wsng9fe/9b1PqptGCST6WSe/vQagXenrxIymaaJP6Ng5lDV76VLpHewLM3FhmQJDQniF+Xy4swODtyyZcAW6DeZLvstI4z4IgVemzGiFuPOM3/Os9+QEVUvzmRA615srCpOETASl8wJCTSWrVWmn9Yu4SuEgNkBW6KmZeU0fW7IuxsVA32izgoGiKyyAie6W4xMsAMNkKSv98h9c3GZLtmE6qcsbIq1kzu+QM5oIDPzv/NbfL6MXLpVL165CNPtlbdnVmGflAAJ3deHK6styCFOiojKE+fYdkHnm+q1oN+tLyxDhIQhL22DwN2/fKo9kPPQbKJX+sckyPDldjg5Oi/vfOrF/7iQZsBuenaW8sazgfsHYpP10UCuuo6O3nMH0hIlNFVbdQwNl4sKF0gLDcKphY3mxbKyu8Iok55+Hg8r/dpvvGk3CXubpmMiQG8OV02eFUYY3P4RZLud6/RQHaQRnXcCmlcMZzZuxgfBdN+J1gJFPtXsnMPVByxgSVeVvvpuuWJeh2pRpR04P6sbrTjrrbxdfXJgTC8GxAgYytCb+aJ6rLbmy2yRwvRDu5NRkGXNrVM6R6akyMT1bpudmQ8jVT2sIbbVs3I+gB20vKzzpuO4XtTMnRzvB/S7OHrRYw1kHIERXnpoauA+tMRsu9fdHWzQBoXslyKT6+NTv3stnTxeaL99HYO59MKYexqsPoaSr0AnsLupRFKsF+5ybqQvDZASAgbmWYXNtsWyuLJW1lcWyvjhf1pZelY215XK4vVFeYQnOw9A2VviNwDk9FN4ILso7oY8t9LUPXNO6cWW12VqXV5fK3MU5xieIkUgYV8C7p7KWh26k69fvIFS2pOK0yfUDXjc6zUl5w7d19yi03LjKSVmTUroIyn0KDCN23UjgEmZayiC/3//o4/LZ51+AWm3lu9/7O2HC2wiliYkJBN9YGYBZ95sGvNf9nQdg6H20qZ+ygR9tc0W9ZetXV2OX2SfqjjEyFDYhz5xOyKptJ1+WeCwtHcuk1byPy+bWFoxYtyNK3shwBIf4Jn5s75oHalt0i+LkJG9WUINfMvtd8M3AilgIh7tx3+zuugeB6bTF+boaP3TIGCi40VXTFtcIGI5smXVOgNGnHknK+ZqGGptFrYsLC9yCXlCEdHkq+Nq+9/G3PokZLTMIQ1AAVCGgG8Oww0qMjWuWDDLMXblceofNJQPLC23DkGFk+qKPMHFjHvN8Tok31O6DgZFtzHclmL6wqqtxVBwKgH1AAeB3XVbVbZWbueZ3kducLa4sFCuSdZC2RqPwHR6XOdWoGS2AWqbfm2Xn5E+z3KNqljIo2tQCwY2hTY1OYM5zFSmdCVLeVermT/4lRnLU7nHNe16zkVgP73z9W6V7bKL0DQ9BeMtl4dmz0g4TAsRlwFWVLSdla209EUTtvYPlo+99r7Rj6g+NjZYthIbM2LoUjHfffw+t43nZWYNBMxZTl66Wdz/+dtwDk9PTtPqsbKCxOBnejTYyd/UK43CCkH6MkN5O20cnpsq9D75dxudg+sDGzcwVLB0Q2MyVq2BP9f+bdmSBuhQKSgvh4hxE2Hf6LONpfPdUADcYumNbn3Fsvebj9T5FpCzR06J8tsI8Jcekr0yN8eB5LUcZnGd9H1xknOlY43QcGt+5X61MsBPcFkHFUTVur6lvV8FGXRFWFa/sh9+bSkRcf8DNQTo9Pkh4pTlw3EVsfHoCBtRI4QCTN8W0m6oMj0yGYbp63KZKU2ln6q399NObFS/FbSxdiFWtTsyTqZgexPc6YTqT4E1WAoPTU+PTZWZ2GkHjArKOMiRDQyh00vZEGfFdn7MhvWaq7UU4mHOm2/Jpj2N8jLZuqOwxDOhof6emhIHBmFdfpm/KF8NkXRt0eniUSXHnqBK9gwBwPmJkdKq4DesQMLAsUyRIW5NYk/qq5Qf2T3edGie/4sKZu3AlIbq7CAP94goWNXoZY3MDGTMc1J0AzfXDmU8ZcHWnmRFYF6IKnS4104G8/+HX+H4E/MfK3bvvZiyXYHjmbpKZh7lzVrcjp54FnpFJOvbORajMyHBVJKQX54YcN6PwxHgRU/rzXd2Bzi+5UtkQZpmynzJ9+ZmMWCHnWB5mXuO8HNFecVAa0KXpIkgnhrMIjXrGx0YQhsPUdFLW1rE40Pxhunne+SPnchU2tkGrScUjFgR1emg1JhqPayq9op3KqX2SHtxyU5fggsEm8BvDUG2r77R9972vfaJG5eSb/s2m9uXNChALkZlXYaEmrO03d/1KzLEIggqjcrK7X57e/3k5YJANpaur7CyrEmeYIw2LtpfPSiD55HBghHfzsMwwmcb3fOW/XOE/B0vXkLH/CZviXTtuiFuTqJqRB1XTbwqDevrde1XI1AlStVoneGpdtK29u1x/7+Mye+06TLWrtHSflJ6B9tLV310Odp2csQ/+qw2PS8N3BQrXrNMIi9mrN0vPyGgW5rj45uX9L0srEl720Ib24WrWpfnXXGMA0fqvvvc+zBhNCG3ocBUN7cVTOmzsd1u5egetame3LL98TD/ayxCa6ce/8ms8O1qGx8eAwTEC+SFlAQeQ8fKdu4HFyutXZW1xAS2xrVykPe9981dLq4TW15Wsm46bhDiB5dIDsSvwjnZ3yusXz2NRJJMssNUtZP9kpDJgPyvTdVzfOh3vnH6v45zrDXxgAHOdL/V3kF4mL8OvMKx1cF3GHdDWujVpY3lZbkx7P7Fg82mZtSx9w/rO++jPMc+Lj23uR8z3hrFCXX7XJYrwCYOw3socElzJb3FjbdONkGBg4MdFhKsC1fBX3U9q7XXXs/YsnlPDVoES9+1vpQHaa5/FK/5oXWiqTkL6m/alDww94xy4cW9kaDh5sGSc5oYy8kgGKQNQQNrGwIjvTtBqoRg6q2sga4ECXjDNekPfWvowd3oZAdyoL+4928d9BY14YlSa9OFvYeOivPGxqTKJBWr4roLm1FW4wGFAbXZgKLSnVi8jNCbebRiNmjlBMTH9vOsYnj97AiPUIrPX7rTmokbsVPCPUYgGbhnJ2snAO3egMueIOS/AS9GO3R3PeZx33vsQS2Esq+JN/CjveY0CkwVa9ss3QSr5mLxCd5jhz3oEXNV7hKDX86HLTb6nK293Zyv3dRFnoRr1ic+6sESeuodJdxRIGbRWpIij61IBowDWY+JeIAozJ/HFE11ICiXnTpx41o3nXMP4+IgYkGSTa2tLWBZuYQr/oA07KCAy/4Rxn5jIcT/8S34nbMVF4S6+uJe4i8TEqRPg4LM1E4HJ62ZjfcRr0KAR4d/27Xfe/6Sa15rdMn4GDECIsAoEEUe3itJXZDLkzoG4dPNmGUAQZEQ4TJx2srtbHn76s7KP6alwoaBII15mAGCACobjKiBCAJw1jFQ2xSGN55f/cc0vEjNtaDIJB6J+Il1hqK6ysywZRVwSvENVQbBohSnU5/0t0dXPnFzjJsTHaZv4nkgHgGorbMtZWzdM9u+Uq+/cKyNzQ6Wt+7j0jXaX/pH+svF6De3JQbC5ttf3rM438yWEeHbaWibQvAfR7ExXPQtRP/zJT4GFucVhQSDW3KVLZf7Z0wiCU4hv7PKlMjo+g7m3U85g0M+ePAzxqmmNzM6Vboju1aPPAQuIAbFdvn2XRkAsMIHT08Py5P4XpQ24wxVyT8ZhRtZXT57GPTFDfd0jE+WzBw8w57EKGPsVGL77T/SNT2FlXKJttIXxWnk1X7bXlgORM5mJYxDQ2U8gzOcvn02NPNETb8Oc05cdvygb4oDMSRzxu/jnyXjkM6dx60721t9fPVtde7WciqtV8ZAQ0Hx9D6YyeeEqVs4tNDasLsztM2Bq+cFH8NP3m22LQLFs+wmzEBXkI4m3B26GzN5EEF+8fL0sL2+UHYisuVpWd9/DLz9HqC6iZe8AL4FUccwz+Bx4UY/fgBP/QY7SV1W4ZMrVtXka14q+drOtaiGIl/MoC2qEw+LS5lYEuP0I3ClTuMssZExqgKYqEUa6wXR1ucWhZTvXVhm91q2CV1Go66cyYUOI1b6d3JYmZKi6IdqBi+0ytbrMa397pextrUBwx6VLvAW35+bmshr8wuwFBMMgWnlvmPYezGwMy9rcRj/72U9htDBdcEMt2g15XDSv9SCXta9aNDL/bDrEn+ku/Kx0Rn8ZJ/Nt6TK9c/cdLJWx4mZUWlf299XLpzBSeILjFpIGLxlfFSVxzozBwiSr4IUNPFBYScvyrbgIwSOwN/cV8CqKWicOpfscVx5S6d+L4rNzTOEjtOMQJg24457SpWXUjrsmmlL98pVLxXTia9DW2bkZVzfKy1ePy9LSAmMObBhD3TZuvnMMcNwoTMVvD7jpgtLFLPN3pzvHdBBY6wkREaxTWjGHkVagbi/bZXSYbTw43AWntEKrBdz2rXvvfSLBB42CmHSs8VmZZ4OIfcLwIQahDWK4dOtm6WXQuQnBMDi8pkvoy08/Lcc0VBdHmEF8CnxSlpO5IeQQIACWwfOMkzLWYzvqNBnV8OEMvGF+MWcbftt8b5yWwX+0i3dpo00XSRx8vtRyGHwHqbqf6hFN0ne4wEe+K2gEVLUG6rvizhnM9fKNd8rI1HSQ4/X8PAMggbWUzfllNGWFVK3D440Q4NAmEQYS7rma1MRERmj99cvy9IvPGZCDmNxOQF68egtm/6C0cd/J1e5BzMTx8fISAXBpeqJ8+cXPgZthZaUMjE/Sntny6NMfASf6wvsXrlwHcbFWIDpD2x7//DPM+y0a0VUmL15O3v7drc3y7MHnyR3f0d+LlXOrHNKnXoREB2Px4qFbU5yX3uHxMnP1Gmoi44rgWcfEXnllBIbjKJw19IVx7atjy/9/zVk1eQ812vqZ//M9n154c759yfr+8ulYBi8bv33BOiqueo9rfqd9JgDsHZxAcbmTaJa1xZflZG8zFWg+i3My7AgAcQ8m6vdMIPq9icecESychil2QZA//cmPi6nDZ6anYdCvyjia6DmW8NPHD8ELCBlNTyYWYQPOK8C0EhRqLVwDmeN+VQOPIkbZtpsXq7lPO7SIjYBxn48uGQsMyQlcFwbpLjKqJwu1OsAjcAxkihusRrQ5LuJ2hUcTzz2lOWnLuRQFJ8hFuxSK/JbeaYP0Wa2aKmBl9lqZwloFYWdrrTx7/EVZeGlY7VLZ5ncyDPOueK3rQleVSshotuiczD7Y5sVxFbZWy+CQgkKX5lQ2UJq9cBEGeTmr0Z2gTjhyCNthVjOH3uDq1vEm7QbC/satuwiRPtomj+JRYLu6vMBzuj+At5IAOAjHE/psZI/ZgcMoz6tCEe8Hdcng9xk/r0lw8ixhYmhysoJSlu0QFxKiLK4CFN20bgFqIIERb847ajVdvXKlXIPWpqFZN3iy78nEiyK7srqEBbAQN5DzAe6/4n7jEe502XmD40PxQG0fPiJ6wAecE3DeyVXofhceDoz04LyKVoOAEHYqMloxsUpQGrVk1taXIxwT6Qdc27717oefBEhckFCDRJG4fqkmlQ3KTwAuZNoo8PLt22jFI9x0kKwQQYBkffDZZ+UESSWyJLqGcmWSX0V4SHQikw2vrwN9PmUwzVMildljcgVRKzJWJuSpJJZoGGAA4OByM2Vbh5pNqq7dspp6nX55LUzb3/zQXPSnJpjS1SP3Gwc1oD1fLePTc2iUp2Vrfad0tQ2UEwTB2stX8a02D1+z7W9eF0H8ADjNBUGrMNXXMPftzVXaq2+P+iGIyzfulRcvHpcWLSkE4AGWl6kV5h8/ABF2ytLr+QhQ5Wo3Ws+FazfKlz/5UYgzMUAIMBdf7WnOuhjr4ZcQioTUWUYm58oswsAQx8dffFbO9UtCPh1oCdNolsatLLx4WpYwpWUWZmK9eONGaUNj0NJbW1oqC+balzmmUwoCP4C3TOZvPYSJMM/XfORQ2ltiyvB0LMQRb/pTgPrJmWvNG794BN7c+ktNyTVwCSIaQhsz8+Xq/PNysLkO/rxVL+2I8PCXAsTrjiPfayQaz8KsFRxaZaZY33Ge5+UL+n9arl+/mj2XVxeXyhTCXj+79bSIs57gq4Qq7kbh8XtDAOTMNeqVyTGeCg/PuGgh+ppSu66sNpWDvuW4CWRoWN8mcWsqUxFa0oRMzPoiyOwT9GJd0pLfoRXxKQsy07b6Xj59XiGZ973WPKXBes9Ti9yoFtPKK0D14ff09DNc8AnhSzlVCCJAwDHdmrFQeM8FUUP9Q2jIo2UAoeakrQzMid/pySkY3EDSihvGa/spLONrv6VbvfYqhTJ0Ge+VazcTjRNkUWFBqK3BZA8MLefIAk/uaX8p4Da3N8ryylI0fQCV/qloqvQe0WcFQvDD98B3XabusOY8Riwu+q9AcG2Iaer76LfrMNT6R1EIRumXm29l4n9ogHp2y8aG9LlZVtdXyuLS65xLnMLQviRdijBmDJruQrfPlNpc7Z51OvCrKrQQf2jzKgqJzgJG8WTYfficcNLV5yWvCb/QFtSuC82wVAUfNyKw2r7/jV/5JEm+4sOqiaISSw0DMY7XwusKTRco2JD20omUu3LndlYyCkQp0bpcXfnswf1MMMVHr5lpeUiuap7RKpGMwaimaPClAjyIXBGP/yrzlxgAjPc87EZeoIww+yAtQoHfIig335x2+s3pu/bjrWu2JXHDMYu55m8AZ1u87+FAGOvv0vlRtJmDnf2yvrRWOs47yv7GTllbeA4xQQS/VHfz9M+yRD4FxvLiIu8vlm0QIVpocc0AMGlFo79+t7yaf1bOEabl7ABN4IDyF6jHfQnmk9o39dC+7r7BcvnOPSyCn0KEamoluXK2EAQrPLtr7hyQ/PTskL51lKGRSQTNrcSeP/vy5+VYxEPzO4SIxiHG3Y2N8uD+z/ltWmUFRH+Zg7n1GA8OEm7D5F4+egjTqonDhKiC3/4FuP8NjgpTxk34RttovP8LRx2bN4dj7TN+WmGOv1yhr+TRXz6AVxu4o0KRnEoQm5Ey5nNqlpI21H+N/+phO024mGt8VziAHQjGs3KIhm4Oqaq1nZcLly5S9kn58x/+sIxjJXdR+MunD3lWK0AGKo1UHI3s87eM1hMczgByL8kAweessOY98V9tP9dou4u21GbV8pzIde8NQwCr5VGVpSZTrxFW/rYeacRTBkebuaYk5ynuW5dNsi3SVcN6tq0ClU/HTRgoQNJaadRbfE9Kjo6uTOy6iNH5GN0n1qdrI4xfax4BZohk1gLQJ+ckBgf6s62sGT6zqJW6desMYQ1rRSwvLsDk6qY0DpiwNgxVelVlU0nUhaLwm7lwORFdHjbbd9ZjpWzGXQLWZbzi7oHhrm+uwZg3qpBSZQa/KgyxBh0fAFS9C/Kw9tILo3dSWgZtfQqE0dGJMjk+VcaHJ8MfxsemyxiKlbmp3IGtCytNQbS9u1GePn1QXr5+VtY2l8v62nLZgAeYgdbtUfVuCHPLrW0JheXPqC/nZnSL6WZW+aquQB7jumNpuKnPJhcTba7u7yp4TWIIMPI7wwkWT9DmjS23LWUsuKel2/YPfvO/84mhXeaNT57qTkyfhgmkj1A3hf4urzsD3o7Q6EaTvHjjOiZ3PzjE8IQSkVQwr/lnMEcqcGGHvkZn6x2ITEQ5kCK7HaHT9RABg4l0itIkCBEurea6Q8i4hPH4yluf3nd/gCYSe1QC5yYvVKbC6b98/+WjStDmYTn1p4Qgw+KJCCwQAjhsry6XR5/9rGy4RH/FcE9DwQSwaMZX2/T2YZ003ntqRNlgx3G2fCdr3BgdbQYgl6m5m2XJMtHw2iVW4GlSuQ6JvCgQQRJOibcLpLxy7/3y/OHDcry9x9AymBDM8cFucaWqSfFaYH5nCLlzhFbf4HgmmA+P98vrZ4/LHgjokrgDBMOrx0/Lq2cv0DLXQZwqbNo6+8oEJvrwxDj1tSIo1str68LSiKst4LUX9N3m26Nf6nzgDewyFjnqp7CwDAtpvlPHRvzws3F4rzH+zdO7aoI+X3/91UctF8LA6uwU/miHu7vm9FlNNA8IyF3+Ur3jY2nNemq59itrJajL077QWxvLE1Xb8plj4NXZ2VP60XDvf/qTsoJVZfilGzZJgLUtjLMlN6vwRa41/4Rj5lKygrs+lA/owSfTZ+47Nn53y00TO2JChFbk5CoWtszy2xh3f8sQmvSkENCiFqYKCMvN5GvoxnvgXD6lRe5LC+Cb0VWWwR2L5rQFjl1tu4ebuMSt2mXaZPDWpknLutYoI/UAB+emvK41oBXj3heGaEp3MmVbLRMeGESYwm+i0SNA7HdW0gLzE3hHFDaeU8A7MWqivBEY8NwcAtk67REMXgt5E+tPHqTb1N35NhEM7pvsvIBavrzNMTLW3j74siBRy7ae7L+OcBoYcLK+DcGzz28tzOFy++bdcuP6newCODkxnYSGul+se3l5MSG1T93LGutwewcr1OCQc4W2ew/shT+qkO7u7iEQDjIxbs4n0cN8Q64Fsu5qmdEoAKs7y/YqOOKi7KH9NlhFl7ExAtCJYdHOMa9rQtwm1sl351g6spWsiRbFO63NCIxf//p3P3FwNCWVlDKcSCh+u4w9icU4bYwboxuadEQtsxcuRPopm9sc/JPzcoim9eDnn8UFcUJHzyjPHO3Otsv8NXVDTDRaglKAiHyJQgHhjIAIjTjoPhdkEjlFOE4uRdvht9qKCHDEKdJ7U54qwfKYxXPdM+SRH/X3W2eYfH3Xw3cqxTbu046sTWDw15fmyzISfc8cNWjObiKhpuVztbJaxtvHG+Fje1OHZPRVf6zKCs+wsvSRqqnug7iZJ6E8n8bIy/v2y9JaYW5tCILb739YFt2Ixhh/wSn18UZ8w56NqgVKb/9oufH+e0keOP/0GX1ZiFAKgWdcdFHVNupvbe2kPYzvBIQlwrkTnXHl7lSnVhyY2T7rSLsq4lmpSOXv2ihKFCkt2d+N6/W+tdV2Wk4YYONMO4C99+q1Wk9913EWiyyPo1bM9a+YqLhk+WFmFO4wiNfJ2qhrATgEK1J0Cm+UaZ/qmbamgxz8TFsbh3hboVWvCh/dZ7uM3cnRTiytOpFoXyidchzxZgky9frbuiin0Ydcqc3iEKb8tv1cSBoRxtK2hSn4jm2VCfDVd6L9+zulV9Zt/6RPF4kmAq9xRpiKJ3nKg3IRBvaq8St3TNcg+llu2qmgQDERd4RvcIi/hCxyX3zKnhDQerXqq8UsH7Fe6dnP/r6eYtK+0ampcsTz22tq54wPWvTFi5dLD8qIm+WYIVYeoYCIBmzXbKXdAEbhR1h7QzDjC5cMk4YvoPXvb28nTFsrWEETy4FnE/pNiQogtXqkJqBG69droRekte5J4G89JcLP1M2mTO/pQ6CgcA0NDZZLF67EDaZPf3llIZq1kWUvXjwsDx78rLx8+aQsrmKdo3gEroyVjFgLKanqwWV3g3NCX6+JTL3TXEvUJ+MOXmaoUDtot/OTdTycZz0r3T2mLTlPUsXOXgUGjL6ruo4cJ6OcXEmvoDH6Sp5q/QpYJ6y3NhSGO7Uc4Nd2++KVT7bQYLY5tyB095ZN4ige2qIT7pplLpb9fa5vbSVD4da+sdR7ZXFhpTx9/Lg8fvBlTpNnPbr/eVLz7u/yLoPh6svd7Z2yA8BM/qV/07wu7pazg4ltfe7i5TVzyW/v7ZcdpJT+dKX2Lkx4DwDrKnEfYf1oxvcaP7zN87ZVk/kIQKkdHGBiJpRLfypawBFA1fQ5AkGbpzP5fgpcgZ6oKM4amVI1KU9jfgWoA6YpfnCANAZpFZpKW6ONgtziJqMmUYf5M8hec5I4y9OlZK/7TP7q83WweQZEMCrEfDhutuJlT3d4U3DIE8911/FFRtxqlNCNW0mT7cbprfowaL+aYNwZHtSZpsA8uvoHys0P3o/Zrca69OJZ5gUkpBpPj1DyWeuBwkSeyem5MnPlOmWDmGhlC8+flx33X+aZ2jY/60vph//7vXnWxxrHV789Rfe8ZxvzvT4hmNIOr+UKffVivifYMdeaTCBg9cwTkkXjewrglxe44rP2skCQdJB3Gi813vBrDenkqVz3v1pbHV25T302363UcvzjqzH3ugCcE4DbhKE5iZhSuJ9v/Ksjrwir/Y4lncM2yWBtg2Vbrtp7g6E7n2abc43faOy5zv34/Kkz82c5eSe/KSlKAb/9nlqa7N17MG5wRibp8z5Xv/ME79VyKnOvcwfW3VDmZErUG+HQeO/E560E+qntqm3Jc3wKx2zuAq6raOp9kP5dM+BmPqsIUi2GFhiaC8disXJ/ZQ3rFiDKOHXRqFDExew/GLgeBum4o6u3XEBxcQJZ9+jCwvOyyru7WLG6z9ywiQ6l74kMUnNGGIRmKUzNW8ys4cN6AKA0xkFXkKlm4hHBenDfjiiA1L2xuVGWVl+W19S1ub6GBbNQnj1/UF6+elL3FoYR23d3LLPNCS0HVkbmyaOM+/ewX3FPiyb0NZvjU3fG0FbTBl2Duq97unuinLrwrB3G77Vo/lhjlnECX1OwePi+/cj6CK08cZJnxhEECrfsnW4baVPL3/v42/e/IgAPAUD1VKCkF2UlI9NBezl6LEBrbeti0GqSJzvngIgsTiBhjFhKpFeIABzxtZwUIk5pwvnTOkDHaKgdDMAZQDf2toPn+qhHxEibBBJ/QUjKFvndWEOfn2a6i2toFJpkaC51UlwQqM4PWFvjsC/U7pUKfL7kWWuoFwRYUyiYd78HqWo5DkytQWLhHerUbZQyfDtfbKeQsjGW51uc/KvP1U9Zm2020sOl8bQSSb3KPcuGgMz6eQ5S8Ng5mopM3snK1p6B8u63vld20UQ+d5csQNQK/JEbPFhZV2UytIffvePTyVHUPTBQPv2TPyyf/fG/Kt26D9KfRtt4XMFFl7neUe5+/Vvl63/vH5Q2EGwTzerPfu+/LE9+9uPsGx2tNOB0fHkbxA7cGkfg6heKddzePgRFXvXgniPhERz0a/P5xkAa+07PuGAdPsCTXDPnkT/DqOoL+b8JX3HKH6lLmHA9T/Ivrgsr476C0nfOdctQlq87bxMGUQuu7/2lw75LcNagpqnZrdVBveBXmm8VedXyuGzhoQmGnOvmlZHZ+JAT8daULLZiRguE26i29onSRTgPy7VvEHmYuXdtL+MpDrvrlr/tjW/IhLIgzGuW5bOWk8P36qf90OrIb5uVa/IDaa72szL+ijvivnOHLdCGKU5cGCctpi08Hcuq0V9zNbmIypXvunvcntQFYDsw6BvXr5XPfvyTzEliS2HBDpQBBAVVlQWsV7Vc3dLOUbomx/TaChUaFnePawm6ewfLN7/57axHePHsEYx5EQWypg9pYEPgafi7IaHSrAxYHiVTdrUwLClYloSVlO0kqv0fGx2LC0blcndvLZ4R01XIiigtimRXR08UgLWNZZQCg2VaE5wg8zX0VhppwsIxS/RT6rLGVBemLUoZyRTXo+3hU0bfdFU5+Wyf4m7n3ezWRz+NHooyS5sdEy0y12U0hcIpMKvztW3l7o33AocnT74AdqtZAd9yb+7SfecBGLs0CJSJdJeNaZ5n8xA6KI9xMUm0AJ+F62TLxZg91XzJNo1WqvThmqVkYpDD0EPr8KjuHVgxr/MVgqg+1572LhrcFo2/B0DPjI5kqbkDlGyO1LGx6fJ0oweOsghOaImUYq/+WmPFtQJERetJlTByuhKg57CRDWTN+3wJI3ozKKINbbOvfNqXTvrrp4djKjGA+hAj5QT5G0hEXbUMy+W7deY93RH+loA5LdPn+XQTe5HFjhpaJgEJWwUF48Y4yEh42vtqWMAGrg5WO5HG2KRuWirmWNWbOmVVFIAFMX7lSukbGirLL16UrfkXpduCIdzAxXf95D3TUmhBTV68Vt5zkdrgYNnGPP/sh39alp4+Kl0itXjheDqG1JO+ArLUKN5RTjxVfrV/3P9K+/3LR96z7bSjMl3FtO1Ly3i3MW7NIqjMZIiUXAVB43rK8QsvnbWimPAjvMjreahRDmOtli12yPQrqMTl+nwVBL7l+VcdzXu1PGEgk7LyMGsINxkwG6/naR6tvAA8Ey/THsfaT1sikxALbY8aopcrHgJNrtfvAROHOCf+edgTCSmKjOXxntfg6Y1DBy73KLQ5Dv5f6cF3arlhmlx78xpHYCzH43Bs4n7KC94xOtkdu3pCYz5tAEbakDLDKfk0G2t3xqqruze47c6GwzDYp69flTu3b5aHn39enr58UZ6vLpauAdOnt5Th4ZEIBPdocAV3c+e0c5ha0wLZ290PgzagxdBTffgLr5/xvozwCGZsqo+ucqAVA/OT31TarP02n5Gpph0Bw291k3R19RVTSdhuQ1LnLlziWld5+PBLBMFmcStRlUTHUj5rWoy+vsGyvPyqPH32RSbGZfTW4UR4+BM12I94KtDGO+F1NCXeBifWtdaNPNIa0HpxLF2cWI+6h7FRTaYkcU7GQwG/vmo69eMsbNPCcSvNg70DBEeNSGwqC6ZmPzoDTvR5buZyGRoYKU+ePijbOwauwGneu3zlvpM5RvUYpxwmzS1eyeKk/YOT7KLVTSXD/T0ASldFdYs40Akpo0rHxQ1O/O78v1cFuAxT6uoUGM0B8M+O2huoQ0HgNSXZIQi2tbdbBnu7yy0GdhTmpZh05yMRaXV1JRLcaIesdOVQizI//NL6Bp9HWZ3oRIxlOgC2QwsihNtg7vlOo0Vs6SHI4dN82q8qBILNkaIuqLM8CdRauQwSSLQSDuXkfUtoHkGtxjfOqA9+4xmFB3Dphpg1i00HkN3S0kbqB1bOprT7PBUecHn3QEQG9iHW9nJIveG5wNaya2bOWny0Ou7rVvEZc0MVtBOZ/DmahYnRwnTk2sDQ77Xl9b20vAPEGhzC5ETogEiHCIOzw52UCcYBM5AO5ueipLyfca7IKUCT0KvBQGQaMlbrCCz4ktY2mEnzDBe2LH4YtmrYp7DKSnDKpPDAw2et1euW5ekhw/R6WBldq/U02sSgvbEEOJqCICUJO78C7yrAZGberfjlUd/66si4t4Ej4C+l57fPWJaVRdPnQv3FwUMpA7g4JrEIuJg8XflT+FXa04pVL7A9KdOv/JeyfA/crBuOUDflBj6MR0Ikm02mIyeNvipkfddyw+gd99xqlm//GxV48HwdO4VLg7HnVy2PCzzCL+FF3d09vWFkws23ZDwyUWmrVkCvwBOVPTUF99I9Ap9dePbk1asyNT1Rll++Ks9fvSyvtzfKzOVrSfInwzPSbn9/K8qlgsAIJYNZpMbuTtNwIAxgvLqNZbq6fFUSDVbRf69Lp7urN/1x5zWjI+2nqS/il+eseYv6IjQSFck7NX20XQWu1OnqXZPMiddG8uzu7fN8R1y6Ha3uvNdf7n/54/Kjv/h9eOZ2QyM/hhFXy8AJ3IwJgsa2uAYgzJrLCgAXjlmXMDZ7aOY6EArC2PmMY95zYtfN+bVkkv4dWCpY0l8ElVaNR9Y4UL8wVhBk+1eFIQLGOYHO9r5y+/a75fHjL4Drbjl0Uez33n33vozFMKNuXmgD047Bun0+Byany/buQeKleylwbHgAjdSh1rfOCCgQZJginwPOp4iqJqJ2rsRUO5d52hn6TONlUE0GKhnCZNuq8W/u/Z2j47K2tVlG0QruXblaxgddvQyKMTgCULPLSajgrYIAAO8h6RfWttBOGFBMpK29ncwXCATreGPO8lKTkYv8/h8Lh3sy/2rhQAR8noBQDpRI7WC7J2y9x8k9BygLeCyH5xUcMn5pzUuR6Okj5M19y/YdDzUEQ8E6gPPG5mrp7mgpo70KA+vnOQbYfD4y120Y98YemsDIWJBApuxE5KHtFmoSJXCx2mjHXFdr8tC5l2gTm8hzttBeu5F5EC6/HDAZRSVs4eqbvnbI6csKGecUjMKhoyF2d7eSHAchIsPk1FnztO3hdG9bt4R0nsYygFA+EclRIip81HxrW4VtrVvmIqOkRImFhrSDUFoiHnYt7wWUtITLXrMHuhaFt//7uO20n4YqupCpht/5nuOob721HAJPJxulU+FQ79KfSA2KT/Nq3dZRIVevOEGfyVy+2x97KH75gKMj3AJL+pAoEIhXUu/wOv094WFpTRPeN3zadwOT+i94m0U/jcNyvaZiY3PFcBlDovTE98C1YenJdxv9klTEO2uxnaKJcE550I9HTRaYF/LbQ2jqkqhP8DYF2i9bbDd8Wk3UMNIzTi/qV08ZwFfrt7nAM2nCqb8HK/8EJjU9O1eWUTJ7e7vKKVqsG9/s8uyNd79WPvj4W5RzXH7wg98vK4uvYYQHweXK7ORXXWV0eIz6TdFwWvYPjeah/2jd/X0DSeUgn9Cl1Nnu3grmNJLB10lWISGT9jA6ss4RABvgmgltmTbMWB5g2KiBMVXwiRvtWTei+25sbJQ2mZeru9y//6Pygz/8F3G3OJCmnnA8FDgqjRGOlCE8rFtLxDEx3cTevus5KtwdM7HKVeBGfMnwnQzWkvC3wqqmzpCPVvxLyD/fpTuvZD9zhqFaLbQZ3NONPmh4c8dwuXYdK+zhz4Hrdupt+fvf+vZ949hdmdhFA8z0Aesuu8Bi+vrtsrGzVx7dv48gOC8Tw4MQpUzQCVajIpA+dCwM5JTq6aiNEg0qweuqUdIBDH18fNZDxLK5/A8hmG/fMZGRbmHqLW2sIQAGy53Ll8uYvkLK2accE8o1EV7txzr0Ta7swizhWhcuX8kKusfPnpbNze3MlpsrBZCkUWqVum78Ye2JQqDt0X6owz6J2gJbV5crOvX/mTPlvffeixbgpLbzIHQufjoJSt+cRBSA055qKVC+9dlL6qjElU5G2xBBpab1jeVytL1eZhigXheISD88SUHRHha3qA/kVRBQfDSHI8Yg0T7CTqZlQdTh87KpuDaoMi6Z86r9J+cMCO+ydxHRyXbJQViInGCD36yZ9+pYuJJR3KQ0kI4v+rG5dyyBuBAH4hxEwxgyNS+EY2k+oO/bCf6F5aVinhNLMMxXKFiH7RQVHMcQtphPG8QOmasuDFpaTiH2LTQeVJkyCGyEzDEPyU4V0DIKiSvMnQJhD2m3h5aL+Ll3tF+66PfFqdnM8/hchBIDt4eQ2pOJ0J4mDqSNChqL5JfatsJFpioDiuLAc1ZZRYLPWaxP13cEp7hPN3Kl3ikRZoNqofRXQX/Ig3tHfNoPAK3s8VHLsoaUKVz4zI0clM/PWOQyeK6oaSeEM3ShcOXdvGfSulY0WOHLuNHPI/opltceeDBeMI30ifdkUCogFMlh221HQ8w3+lSFg9epu52xokEKYcfd8qWdCAB+u4GR9GAbjdgRnt3QtI0YBKcPwWXrGmBsnj17Xvqnp8uN975ZvvXdX88Cun/5L/9FWVp6SYNdL0MbeZ9mQD9dCJB+yuuK20a8auukr2jp3V39EfzO2ygkxQlTZugl8N2Ts5qVQCXWzLIJCKEuaSKb3xjaSn3OVepqmpycKx988PXGOAjjtrKIpaJbpReLvrtroAwODJflleflB//qPytra4sRLMlDlT7rOhcfwTGK6AguAz+uO4bSgwLHERb2KnyOgww6ijY3FCbivJZCXPmOR/7jHrAQTzzNFOB8kEhiKKswzLwVz+pFGRqdKrPT14sbBD15ej9tTljpb33rO/ddPKZU6kbj60lfMX1ausrVe++XV6tr5fGXn5dekGpioBeLQY0QBk+F+0goV8DaA0PJOiVsEEM3kNqjUTi7PCPymGbXw04dIgllJnWFo4yjImxPV1/ZQQouri6XMbSG25cvhsnIqHYZHHOVmNa1DxNO8gxjoMPzmwfl0q13QMKz8q/+8AdlcXkhFoEAsl9NQrTuXyAuThE8X0WlBjE0wJzvIs/R4Un5zb/7W+X5i+fl9asXmH77CD4ZUPW/OSOfGGAQUjeSBJlBtH+UK6EZGqY7JWVKGBIsmtTHH71fVl6/KJ2YgRO9fUkx4WHEkO6u7fOOcunu3fKHf/JHZWNthT6iUXbJzCHIZuM5hLGaooQmsqpFuOTdVAkSkBq2Az4xOxvN9NnjJ2gGMkZuU7eIapmBT9ouzCxbyAgvK2lqF+1DTHgzAAD/9ElEQVRlZGAoyc7OD3bK+BCEhyZGp/OKcImrbnEhrjq5aGLZUyalQSBaUIboGTXiVpgShffUdMQj/5DAZQ2he7i+XSYhOBmbzLOcMG7BwxrFIhNTK63cWrFFU3hOy3QJmPXCZN6/facM6Bbg0HWpsFzZ3i0gFJZHW9lF6IfJ2wzxmI5kjICnZecThSkTiDyjFqkJ32Sgnt6IRsm4OCGpeW6LvGXc/PHOdpkbHy99Ei5/2xDpOppgK0QuwUtDMtkzBTmfgWVK5dMvvsUXy6siq95TA5f5Z+y977WTw2JmUV2sg1ib6gqbO7vUCUOVIfK8dYotolHz0/74xc/cb5SZsWu0QUVBXNEl0U/5Q+B9FyXot3+9tly2gGvK4VpcRrSvjq/vQblw/qTsdryMqOHWMMqW2XNvffhRuXjng3L11t1otU+fPCk7W1sIszoevVj95jgyLH1+fh6G25UNdsSH/eOarnlnpyZks70uVEsIOzhtH1z4Zyy/MDSv0b5hpVzTvWTWVF9SYc38gpYK3Zicvljeeecj+gscqEfBtgqPWl2ZL48f36esjvLB+x+V/v6O8of/+vcQXK+i+Fqf+1WoYJpqWjqTR+iejBCnHgNeTDGj6zkCjetmc/VTYWCfpblmZmStAYWWiqS4pqKlZ6JacrReMDtOnAlTBdbOLVieW152dQ8i1L7N9c6ysPi8fPHFX1APfervGfhkD+SwgkEGo5dGyUDPGCizUK4zCLuc/Z0Qf39XTBQZ/PLmDmbddtlCYu4C6B00xD0aK6D6IFrNQLUANb5uGI4STQZi8qSN3b2yvmMY6SFM9Qjmv18OwjBAChorE3eCZwwLpKsL7c+OgS2JzOAZkUrNQOR3T9h+pFzn4Gj57P7PYdTPE2plOKnQEMkYPr77U/ITISqDlqhk/g0Qpu1BV64rDNzwQTeEZd25c6+sra+V9VVjxSHqmGDQlwTDfctwcMJM+NNKqEnRtK/ogK4OmUSoTMYhsziN3/HGjetldWGxDMU9ZGc9WsouSGLW0p/e/7wszL9KaNwxr4cZQYSa+0p561cgifB+uvrU60YGHCoIbCgv2t+hkdHAbeH168BG89m9b/VnSkQipJtiG4lgRsa6EvOQfhwhwHmOTy0zE2ENDAwm4+QZz8tstb0sOyoefaz+SywABhA5E1xQU+tmHLtAbsfYSUAVj8TdAx+FqHn3eyHwYXfjgjnoRhik/A4YQCAIhzcwoQeccnGVAk3lwLhvTX9DbRXI5sQyRFHtbG5isvRQv32W/yQyhDqOwfv7jx+X16/nyyoWzBIm/4rjvL5etsDR9Y2NsrK2lusb24Y5Q9DiB3388tGDsrqxyTPrCW/e5PltmO3W7kHcYoZb+7yJ6cRZ3Qi6FYeAmQhjJE072vFztEvr2Ob9rbzPJ6dh1TXkehdGtQeN1c1o9g73UIy4xxh53RBJXSPNZ3xPl5d7F/T39JQB6nGhUg9a4BHw2jDHjsoYYy2D1M0rE1egHNK+Tp9HQBq7L85kchigqVgk+R59cV5ucHgYeLeWMaz3AZ53odg+77uiWDp1fkn/uhOYcJ7gtALi8LjmM1LQmLtfGtBnPtA/VCbnLpb+sbEyM3shFr27n62srDbwFLzbZEwQ7iurC+UVOLy48BrcPQz/cKGYCdi2Ntex5rfp32E+6wI6eUANse7oql6CA+DATXgA/A9Bc4L1mFTc0JE0rOVuwj9AWSYmpyJ07JeWiNlQDVt/+fJxWVleLsuLS2ULXHFDGePzY4HDyJ1bMLmeWZK1LAMDmTz8QGXW7Tsty2v++ZxKpJ4I6UzQCyf9/r4h7esVsByFhIIuyQR51vq4HDriLu+fIOjMqOz3Ou/gXIoT4KOj4/CzFWBpunrgMjA48gmsgpfPy2B/fxl0wgTC0QM8Nnu5bNCJXQaqj0qGEAQ2fg0msLC+VXaoKHH4FHTMqUaur10C7YXIs+0cbVOitTOorjpcd6EH7+8qmbnpDl4HvKvPWTbcBWEAo0zIjA8OZJI6vBGIZJN1Pv2Ln43L20jx8bmrmPil/OQnPy7HaEEOrqadEQFGOlWNzUJABnE6xVWJnHK8wCD4EbOa75q+Jseqkzan5Q4a5RrWkasVBZyIpRT2+aQxZuCr9dEULMJC5FNbVeu13Eb5fBEmMsmdre1y9fKlsre5CTNFeOYpiQ+4UPfw9Fz5ox/+sJwe7cL4ReiKxIbzOsAikGNnoQo1iTZzBsDW+s+Q9jJXAB13gasgNU3nX7+EWaoVygwQAHH71DbbXxl/U2AKMRlC8qD4R7sU4uaGGUAjbFVwo9kJNwWAXE5tSCG/CRNTWdhB2Bhi3I1w7TXSBByTQZ8C53UIZ1NkBgckQgXEENbR4Ng4jLKvHGztln7eOzjFWtxeh2G6UPEAhtWBaV5XfioErHpdJgqya63abueqpI8ZynJy2/HxOXG+Deb16OWL8hLLZWNtPXny91BSTPTl3gMuqFQo5hrliufCwbF2YvHx04fRIk2DEDcoz5oAzM1GjtD0ZdoSoxOYEqd97wan3EQmC/rAiw2ExOPnz3nXvQ52KO8objWTnskkFchaoK6f2YfR53vuc1J+s04/vSehZ80N9xUCfdBdr4IXmLZAl/P0cwmho5DOCVPxVCjoQrAdXbznBLCC6UBhDl1rwYNUjGu1VjJHyG/nFYdg9Fo5Kok7tFHN1yghLVCBbXlmL5DZNt1GoRUGRsVJjXXEvTfAzeHxyeyFbSSOq20X51+XZ8+fpEyjBM0NtLO7VVbXlxmztWxy0z/QC26JO+YnA3dpc7YTFSOpz1TP4mYEQiX2MFu/SYvKKK0x4e/41o3moZsOQ8gdc9NnXyjDw+NRMFRqxXEFwdLSi7JBWzbhh66NMHpnc2uNfruSuiM0WeuCV4iIwgNcdeMiyTZuZRqROR9hQ2O8Ztv9jFtOGodX2FjHzN/SUu1LhamkZ0irh32wHher+Z7eCvsU6wgYKljM83R2dghPW+Sec4wgpdEjOwBxBwSCe6cCm64G4CRtzDl4iQ0WoTdg5Ac0BA4XhpZJC5DAd9UwdAuo/cdHz6A7iaMbQLa4TR07DPyp73Cfh8opmpr69S4MxT4ZVZA6aV7LGSedMorEznpVr3gzLNWGdYK0+vd2kP6ZIOZW7gpPDn8LnGrecooUfnjPXzJA+sVI5L6/va52rFZfl/fzDwBqNfij7q5WhYiMVsGRcDkftKeNBjiQ9eBafDkejcqpy7sry6ulp38wmma66cmfcxgbEiNEbT01+gPpbfvsFEfSH6QyzEhgDgD41HKqAqqDsz3OZxCa/rnLke47ieIIxqqGT8G+njNhk2rMVJgyEOYRZIxjrDBuCn8FjRrzAWMtjgSrraZ5csg4txmXTc41NTuE3S4Mqw0G0QXBdJpqAGRf3dqMtr1NP5fRsNf4jtRHYLkBek9pg4F2cG7ABOaxyBZQTOY3V8sWjNBykn8fK1TmvgBzWFSD5xRPO6gjiJejOS42F9iDsy8XXjVg6UPCl5MxhtWF+SQvD/eEpczbcRBPnCBPGmdglnBgBKmT/S4KPMOCig8aojM0UHxy/4jFleW0R7iE+FGinHR04robZmmb0grxDVirpHhBF2O1MGEA4iBt8pHkvZFB+4/fMkE1Q7cq1Box6EKBYT2yb5mIlo5Wkgy1ChUFDd8ZI4VwPRGitG8PAaNLNkKHZxQKJk/MwkwsTK0h56myhoi2Z9xDAyWb4wAVlEMtUxgP1kjfgPuXyAh7yiCCQf7gTnhu7K41rbtIWnKfj/VVLC3G2nTLK1hqO9sbMGX3HjgSxaOMmC1VJu+7KimhV2CrO8oIoeAvuJsgAWquWjZ8bpv+YzmIw3nnWE25uoaEvzzN8tS8VUidPE7EDtd1ucbqhqlKFy5+EyW6ejrL7OxcGRmZAH/aeF6XFIIH+GilZnWvo0AFelzcOtPfBwh+T11Wluk1Gb3glBDdV0AGnjVNWlvUbb/sZ90Pu07COxcDM+Ce7iQULOATPMqzjk0VLNL96vJiefHySZ07ovFeb60DqN+rI9q1DF6kkXnIptydKMTBCzLhfRBAjcsQR+PXRVh5nYhtqa102sE2DrcXpDc0qw/tQAtBaWpXfdfSleIhFCfLaIdkaASH6a6tS97k4iEZVW0D3yUEO2g5dM7B1GzSfD6HscnIcpduybR1S9hFYZFec4q8TUAJpGR1hACqK0PNmIchbtmBgsXdfNI/2+hJO6q5zBkOrdC0XMqjYhl6jeoAgiIhAxT5AYJ4GBcvVGXOMhgjs/oGRipR23AtH745/blpgjTqMBe5k5ghNJGedntSrQNDXV4XdYSJiO+BIPCKMHBHohYnjg01rRvDm8JXN5rjb9+EV50bsEuW42UZmQISGPCYuZG81wYM4vd2pBhbLTtHLDH/lOd47cMQFfpq5Qps880fQFyCrVsGAHFIbGfglBEa3j8DXroudFfapk4I2v45Vpvrm0H+zM20diSAwHwxuqcGEAjCYJ9+aZlqD+wyluc8Fzx2PASQgq4BI8db92XTQqFrlFtxPXDlcdsn49HNkQk828hpPLw4LhOS0cBrucFL4oI46EJA++1I8Cm+7e0zBsKI7+KLmpmb2M/OzZax0eHSjXXlxvJm4jQr58TkOBryIFZcf7aF7YOZuvBwaGSkjIyNlvEJ7o8Ml1G+J51zrxueIKAYOIXI9iFwpAnONzkeTboRs4UDGORVrshcGDP6DmmGOerGawffanqKqF6BSagiOA9MWlxQ2l726Y/QDc7w545c3e0IeQTKAcAyW0Bvd39ciTtcc4OUbnCGzjNGVN/WlXdoOlbBeFJsT85MlqmZaWAzFxCeMdZZ1YxwpoqUJc9qp5xtFBKF5cEhn4nB5xE6YpvtS2L6oQM9FLZJWt9BSJrCQgG4sYFwpIxEkiHAk9KbZ7V+7KjC0T0DzMBg7iLdfW5gYzs6OvvA3fYyNT1bbt17h7GYiCImT1nF+lLoKGx1MSl863wBViMwOdpHwIAT+1jXhwcnEUTrKAZahTtYwScIksOD47K9jRDmWnPtQixgTxQlLc6Tw7NySBlaADVwoApULS4VB608sd7rrqXQYlp4/ZJ+6D1RODHuhka6OUImLHhJbUXIK1lEfGAKkGWYXod4YNSSucQgU6yTFPlBgWHXFSEYDScllX76cE0aVRHKR5VyIEQEQRU0obp8g8j56nMOaPMQbfPnjfzm8D7IIxOqsbeWiQZCmT7rEdcJiNo8EyHBJ9wkfTD6RSRwYUpN/rQbxHFuQAlXBYasROFR4SBjtI816sj+8AyF5Y9P438d8MRrpx0Am4+aAbK60nwngoOybIcC1GtfHZQfgSkTAfkBv+OQhTQcChmzaTpXIfLK0NX80n9g63XNQBl+riH11b6N6nCM7KO5XvRlm/8E4FA/J3U1kwLaHOvW/xyGrVYSGNR2ql141PhnQSoE6pG4f44q3OqkVyaHuW6oYfbZ1doEjtXSUjEAZuAcQ0N7gRVKSKLDhBXts34nwNSwtDjlWtZolIUWZBhskEJxR91cC/IH1l+1zUOBKR5mHPntzl8JL4QxmxJAYmsmRItprxDguwJeoaXv28n/iqSWpQXEf37x4LICAV0+PyXMNhhMFh+KDwyjT/q4MOpEozQwIW5U6u7u6yn9MP/hsaEkCTOP/dgYQmBoCHodK2MTowiBwTI0iqAYGsjewF29xtiDqTbJPjtefs1PcdY28YPrte9O5hpWSd2MTdpCuxyLGvnme/VZJ8xHht1TYDwCapw2TIy7fat8QyzlPU7H2SNjrQSlt7qALcNkiR0KAMZFL4GbK7npvltJShNxM8NfbHAENILN/ppWwXmGjAM05QSrxzAw0SXoPE5lgKg9VC/uqK1rDSioZeTShEoO3eKwT6eJ/lNgijvivIxWpnl0cphxMKOqwt49FeRfzleaHlsr1KRz7jWgxXrn7nvlV371+wiuORQ691yuMNECWV/bSJCLioewEYfcY9gx1wIyssd74UehAXmIdCcvVuFrrA6m7eKxSoIKjLxqH56lIDCa0bkDQ+t3ESCm9tFtKMySUylKDMo5n+4f7Z7XVrI4v1TcetVxb3Wi0YI1fag7HfBQkxUTqjsBJOK6OKRZRI9oHGY7Ayig4zIKctXGBuF4VhLznlp73rVgipe5xg9N3TKBPMlznrWMPFkLefuwxW+OetPmCrSm2eS7FlnJr5Yl8C3X9/2UAfuptrCPBqEQ0ScuA9e0Fh4xxSlnH0DTXADSmKtolJny0qMGk3EQGTgRLvG+tCktbDwn4tGSMHNzlVh4ZTKVAdew1ka/G4dw9JCpSyTpp32hLj+PsaScyLbebCpiPzjTH67LxOMXpA8HaBfJbSIYLJPnbZvmqJPB2dqOjoqMdQx80CdlWiIoiJkyJVaZsuMnc5HJa4H47FeHTW/IbA6+Ob4QnJgQ4hOHgGkYsgC2Lq5bXhwzwMn+qplZWqwrcSmMV3gLK77nowEoDhUTy4gQ5RmtKXEh2lR95BcO+ymMhL+EErynXAnSsRRXxAc1vAhYYYklpMtMitDtIWyOHQ9gk0/OWp9wq0LYym2mhJ32+5t+2idbH4UJWlIYJSY/5YEbsS6wI8IrgkGUr0vvkDGv8zhJD015daFRQ0BxWJd99hQfhU3GqlG3/wd+Sl6+q2XL6DyEQ4V1o928n/kE4CC+xIo2iADYidnW4aEAFeYKjvjS+a6YsC+dEbJONtMOBLQKov02cizzKMDa+UjH2kaqWbsnsAzZS3GTgHON27RLfClhtCoqscS9L9ygiaTYpkwucN8IL0cExcGxpu5mmLfKcOAuL/MabdbllHBT3rGfusfEK4+4/ChXN9nI6Hi5feduNn6SzoJ7lFEVZxM+DuQZF8IlHpVTZVSryMMVxgqCKHZc9xB3hZ99DF16D/iLp9KiuCHOaUE4prFKsY70uMhL5AHyA/HBbTZpTvodd69jzqHAM8gh7iva3GqeDv2UJpnz4eZh/KtMwco91DQ8wlj5FIjVH2/BVZrJnCIogmTNo5aZQeAMeVCGDdb/GkYY5tNsoveoIUXUK5YQfKV8KmpeTnlAkHJkTg48A5QBaByUI+MyGqa6ON6UlDN+Rd6xPLvhaQstKwvhWjuzdFwTVO0/feVfGL8ndTePlAWjlVlKLM26/D9MW2auoLCNlG1ba9sqY3Uw8krjqJPbVcN14EPUjTolBpn6oYRJuZrVCgTXbFQf7z7XbAemJZ9aNy6IMTyvMgBKpqxMpPM9k4WeluuYCH8Xj3HIEBxrn28KI8cuAqEB68p032q8B8+nT3xtIm6Q3VsUn6cDc/rndw61uubz4kAEAcgtDORJIrZH/LfciybafJlDpurzIr/aoQcQs5LAz/poQqPyClsVCJmIz8ukvG/YYhINalLTDsfzAO3L3+bJn5hwz+De+H0VCDKPGi8PMcpoaVS1hCifArMJjX/guGMlPtgG7WM3p3eti4xC5hQGBQPKpCfvCXuZfXVpCQ/6X8QdJ0MDzUbZtT5dZTKWwLUxJn4I86xKVaJwL0yN9oh7x0ec0Ln7CevnrgKgWmOW47PS1YZzOZvrZX1zM3MQ62trcS/WlgFP2uCEse/IoHS5RbByXRjK3LQUYJXRhtV0DQUVXtWdela2EQRNS1cRInx6+/qC71pcB/tH0fSpIqkULFc83MGy9bt4HN+/ZUpf/K4MkhZCcwoux13mKfN37LS+3IjeiV4neA0NFocUnm7co+BP4k00bz0HnnXSei/RN8JNWtOFo7XqBjVuyN8P75iemsZymgS3sUxda+Woh54qXwh801PxXg8LsFGg6xL1Iqd9rXSgS7fmHHIdhbcd7/4BtHxTT9gf8Z/3Y0XwhO8Kh9AnOBB8Bw5aFHELc0ToC0Qf9HBARE4PpYdSKwPCd00tgRkTHeRJmBbIoFslzEG9QK2UMiQxW9CMzPGnv0VocM8fAIU3BDQNa8ZcC4ggKM82NaXmESbo6Q/LrN8i7WQMddLrIP61LM7hnoxH6RhmKWEHaUQEW0hZ1sdzzTbW9taSHajJ6eny0de/UQaGR7nejjAHJvYPGNhf4ZF3OcKYGSQZlGUJJ8vwh0huumylr8SdiSksMH2VSmYniuIikVo9Gu/54cSuzEUEqTDQfK2RJYbTOSml//Dw4DSCQB/8Pte0bPbor4JgdGKq/IN/8G+VO7fvUr/tk3HXPtphP3UVmS5c/6EEFdhwL61Ie6zbdxpttN+N9gTDmtcbR5DLseRyLIi865jU+4EajKYy0MrkrS91CD/KE4aa7Zq1ll6tJuChKc0R5SMdEddgctzPwiruOzfV64Ql3xUwjluj1nrwWzElTMX/6empmPRaqtFIeTTMyfHkMEpJuNy9e6f89/69/0GZmJwsU7MXyuTMdBmZmMhvz8npmpNehitDdwGk7oOsMYFojQevbanul55OmCUAyARniN2+SMgdCO+xcvXy1XLhwlwZnxgps3NT5fK1S+Xa1Svl6tXL5fKVK2VubqbMzMwkJ5eNVihLr2E2wode6jp17sPxMKCg4prjUZmln+LuDH25du1q2iX+VNzmQcCeIAJ+60KurhraTX+cQLY3TaHjBLqFO34yKcN7nQ+R/qzbiDDL5HImK014JjikRIWveXp2Nt1HYK2cYa1TchkbHwmTFm99MQK/Q6UBPrS7m/ZubRsmWvccz+JY3V08G4WzAW+ZtzhlhJVjYLtk+o6V5Qs7++h1u52oL/iSeXqsentnC3jV+UwtL8dZq0UFoL9/KInfnCO4du1OuXjpWrl67Qb3usvayiZ0ZfRSL88jgHg3lhOFWpafYEuEo64o4aTionC2P4MDQ3GRue+wDVH5cE9orSVDTBX8hgq7m9nhvqGw4lOdQJd+FH7W4zjq1rK9wqq9o+IeVZW28cmZT5L2tbUjftuJob7SBUKWzr7SNzFbVpaWytH+dumDIfWC2K4BWAH4msEOkuULJAWKGqVlDVHZGFKqi+clKgdOq2hn77Csbm0n1jjmOCWkIaISPwSCPjAnUHsZ3LFBVw6qEUGw/gk03hFwERQwAFMttA+MJs77+bNHVePhnxqZiNyHuatv04Gu2o+ZByuxiBRea5ZrXzwnJ6fKe+9/UH7jN3+rfOdXvluePHmUHN6v51+VjY0VBA2SlMGoTEptCY2X/tiPuMEECAX6fQRt4O7dd4pbJV66eAFmMVVWF5epTV+mSHqasqfNy765EphlxCjrwGW03V3l4ZMnpd22Qcy6HeZmLpZLl68lV8vs7EUYxcVy+RJM4cKFcuP67XLj5k0Q8VK5cuVqmbsI47h2vbxz5160gCXGc2h4IAm0ZAgSrIh27913y1WeHxkfi1Yk7cS64xmFtXMbMkbdOWp2Uor9HMck7uvuLC3ZaEMGLSujsRwHlHHh6rXy7kdfK/fuvVsGB/vApd0y6IQohCrhbUNshhSfOm4gtOMsXMcG+spQ33AZGJ8qi0uL2VN5Q8UDhiXC0aysGHa1e3/KMpR4PykLDhnTGzdvla9/85sJMTyiDmP3B2Fg4lZtXVs5AgeeL8wHBy5dvFiWV5YTOgpQgjsZRP/nI32CQd+4dat84+vfia/bhUwy6UkEwMXLV8KgJxAKGxtrIXRHUaaiu8UNToySciJ3gHZ3M84y6X3q3kd499FfxycMVUHHWPf392b+zkOXVA/MV4JX4EVI02lxTAYiI/d9AZFdwVTgeGZkZKT0mxNHlGTcVje30ejX+SEUwFjGX/y1q7pAVlfXYJj7jNVgGKfl6rqx+467dRlPr388ViTjMgij7Ffo0WbdV0tr62UQbdj2bTZczrqBZrA2nJg9RLMehrat9pS+ummQx7C58c9ayv0nj8s8Y/7s2dOyMD+f1OyqAgqsai05L6ZWCx+SnmnXCX12D2dhbGdkhhKzvTQKTEGkZq9SmOdVfMDrdJxDZVTFTCtPC1mFTR4VDZ3x0gKcmJhO+LW+fueUVBqEsUpHnocpJ18R9xX+wwMjWWOwtblFO2gJ/+Q5mVel2rqvMF8bgjsZlLmhMinspCSVGK1DxyE7vlGnvK8KN59GgPCezyXVtu3p785kfJQYAWAfwMe+3v4o6lplWjdj0K4Km1Yu/awdNflZTMIKFxpWw7LqYWn1qOF0HEEkuiewOWW8MuFe48qDqPWxv3Q0rgeR+ZTx1qOW4+H1+thXhTTr+YUjlQgUdAM66F80RA77opnmRs0i9fj4RBlCOGleVebPIPJMmDZHs2wDP5y8ujh3Me+twBxceKJbxAmleoCWujqsE3iIBNYdDZhDhLUZiMDsmnTzphqCWtyNMjJUcydZnW6o5oD+8pHWNPqSI6BoiUC5e/fdcv0mDP/G7XLnzjvl2vVblH0dhn+z3L59J9fu3vO8V97hsx8EcI3F/KtXtAhGSzvVZhxffbTmZ3Kv1aHRsTKJ9aC/M8jaOETigIcxbsLJ+35XVggHnRRvH97TJzwHo7x1y3bejVBS83WsmoeIGJcBYynqNw8ZouWqKDTb4vc3k9B+CsMmPnJoFlf31SmW6la0cYle5ijR/sJBVZaV8EDqWVxwN6zD4FLt4S8dwbXzsrG+Vda3NimyPS6iKwjZCwjdCwjhywiDi5cupp8SVzQztK9oxpz+VhN9u/+WqdtpYx0BBrFr1WrdOvHnROPrV/NlzcVsG1tleXmtvHr5urzi2ssX82Xh1QKMcolzoUZUNaxMmbv0JaQcrkoZdIH/vCbeR1DRd+v3eYahLC4uoCi44fsx13VDYaUBeylVy0q9VW3Uaz0oVtlDI/iAogdueOiSkP711et6VFgnT47aKfec/xCWKpLhPVZsq2jTkfN0x3tZFPrw/udlHsVrdRVF9KiGwGYI7Av0JlNs4uKAGnu9WXZRNF0Au2GYLHQrHA2IMFRWOk1AAc/qaombijbVctSqB8vw0GgZwLoyyaWCRS0/u4ABoz2YZ9NiPjiuC89C+7wfl3AsmJYyOjqFknCJfvcglE9j8SMj098wffmOf41xyIQ9vCq7OdImy6jCpzv4qLCLq9Fm0g69D7Y57jVgLN8RpxJAweGWoJnjVKAIW+tOP3M7/fc96d89HFSUW6tv+KhqGbwjPNWPq8leESUMqQFoAdIs0Q+ZWdMH5WRXJn+4JzL4QN46T6H844/LmbhCUxIwdjBPNWgjA8qzAZRfU1WtrznYFJHvjZ+VSXN6xJ/KofmjWWVnNZ16u/sY4OH8DgPj1MWg9mkx6RffXLTWheaon+/502flP/2n/3F58vRR3GG2O+3hPT+bE8uaj5mYAam9HX++xB5mMU2d+h4d5HaIeTmahof1OmAKL/tT+/rW0ehfAyCcLdH+ZfpGLdhG94h1f1Tztwz2DyYqQAJ1I+/BwRG0/YGsmP2d3/2X5fPPfhqNRBmudimiuUqyH6tJBrVjbDVw66GMZlOEsc83myLsqrZi24FH48kmUWaofSeDI9KrRYJLEJ4Wn0zEJ30+I89ziZrIwR3/KQTEK5gHN4Mn6L6BcRqUN/Pom9MjeaV41+Mp2uRnn/4s2pXtqPl0mk9aBoyuQYgKHJ/XdViPatOk756NGmzrGgxmZdWVqwfxCTthl0VjBghQlRl0tSityjmB5INqVGvbZJhCzVZbttfcEGoBIe2uUS6Q2tn2czfC6cH9L8tT8HB5aTlC4fGjp5zPyrMnni/A0Rfl2dPnwas9o992tqu1bhdtOQ1R8bQ9Op4w7ANHFwNKC2FGjE00fQSnPOAE5qbmKePOamIbqjDmpiuLIxS47qIzR0Z8CJzpa8aTe/KERA0CX+c9xHMJ1/qkUOdldA1Jy6kUHFETN1OJ7/FYGQGvu7pkjOd1VTt86nBf92t1dWRs+E86l9F5PRte7eyWzc3N7FecSBp+64L1UBGRjmWEau/224JkpjL9HlNyoKyNjoyjEI2Vvvj73ZDmOO4qN9pyE6KcCBf7WYWUVoi9qUrWMG1PMAr1ywu8L+7L4MU56aEpBByPwLrhEpSH2k7nAeRT9s0+GgXknImwiaDA6tCCka+I5So2KrhGJSXHl2hGk4SVIdryKzpL/08brjAUNQSBvKJVJqYp6Uy7zDdRGnaKBjpgamYiK5dAaKQRZ5OI/ZOg9DvbUREpWlWu88Jbh9dMPBaTDI0jGrXYSS3x6QMkBY+I4lUrrLpIvgIgkbVKvLAf2xChVJFKJKGLnLQVhpzl7bxjO4z5138uMrtYTc0xZVCuzzbr0z2mYDCdhBM8EujTR4+zdB0gWBQHyNuhOdYIS5T6OTKojQl1B9Z7SasNc1lA0zqiz2tofV8+eNAQVvSZ/yUy9279RWg1DhvmyU3hJxymp6eDUCKMcwXbEP/IKNo8iKdGr4uhu7cHQu+LNaS5//jJA7QSo6M8jXgBrpQrhF0BOjszV8YQWMMQgNkJnQBz8sk6HRNqrvUrvKnbdnhU4end/PD/XzgUtDKcwaERiMwY+KE3gjgvcUYG+Jt/4oNMReUnVgZ4IfPS7PWQQYhnslLh5/vVEqxFON7WqdCV+Tx58jTEan3Nie16VKtIoViZoXMLjYiRKEQNHOTweyxljuacgZuD9PX3BleewJBlwrpU6qpi49grHuQtBFBwHaZgG2KZePscDbkBOzXezc2N4raKriDO/BHt3t/dDQ66avVg7wh8wnrr6i+drQjUcywriqpDYLucBDyN9ugEp4xZ2pU2bTNfc1QGJONx4liLyNXZWM0oA2bstDyfN7Y9TAbYOybJEkDDM+EsXXFN3FDQG8uf+T8rQNNz5boumChGXBSGNSgEnGf8HNu4bnlcChf+0mHcPCDmxMhIYGzfF+fnEYKGOe7ExaLffgutv+beobE0WAFqsjjz+Ri+qWKji1kN2ySLKjw0JszVtugGMkWKAkK47+wYp29qiq2yhhW2tbkbIe+ksO4eNXDdbs6Hquy6ml36GBlBUHUbSFLAb5QvcKIzq5EPocmBMjzSR191QWG9iHPUrbehBfiIU67mr6mmxWEVE2AHD9XVFCsSZq9XQ4Yv/ANzf9MfMzWIlka6icMJjpAGeM46RHd5uPUq8LSIIoAow8Af3UJadT4jvrZqKqmh6i+TyDKWjJ7IokSzofWi/3HfkaXh+bADfPG1JnNwO0ePZlke9RvElZf4SiN9L/5JPpVoIp2EnrGtleXwu8QukshU1SxEppQfTt5gBiBvnue7gstOK0WdoBMBtBCGR8bio4+lQxUieNwOjKRIbllqyIbRJa859ZXz49JKmb4ge3AeSaYhkkWS0+asj8ggOjg8xfMjYyPl+vVrtKO6A0SI1wuvIXKzcVqewrMyDHubCSr++Su/LSffOCuwg8Rq/z19vdEOHDcXuUgETe1Oxp+dmfhzkd3jx0/Kq1cvaJdCSz9mnQi2SOE+Nj5RBodHGX80BsbbqBa3J1WrykYgPFhdBXWRoG2OtWNbbX9jLGzpm6Pxw/FWY24uplHj81Xrd9zFH+FVNSmX8U8jhO+UK1evpG08yNXKiGFnqSft4XrlphJTFag2p2r4VQir8cVNYl+517QY6yE8/TinTzI4mRHtiEamslF/a702lSB/SzCGMjppNzI0GoZTGWUbQrdOTseVAOFJYDaqVlNFVybQFWb8ea2CkHKpUxwOXOmPcGneN9LESUD70d3Zmw1Furv6oBWZNPiGOIllZj+hfhluMtOq1TPW1S8us6mWYNxwMHItGGFYtz5sjxBzoZMRZu3tpnwHhg3NVE1V7TT0JHMC99tMVNmpwiHz04VBcZQnLGRevh865U96U4gqAGRwAjS+buChMPa3cAoM6MsETOru7buhWYV7vAx5Vl4gnzoPn5FBi0f2UV6lteZ3T4MknLP0unVLH46Jgl4lyUgbr4U3MCaZW6StWqcyZNPhyFK0jlQm3G7X776jwpB1OwgUcXsXK25pZbn8/Oeflj/+4z8of/CD3ys//smfoSAsQPvO1RQ08B7qr26foB99sZ4aIEC/G/0XRk2+ZN912QfuwFDPgjzG/gQ/VFooXLwUb523sj8e3tcFbn2WK546vlbeR//tgxPqChsnnbOyWIllJz0Eh2PqQItIEQRWakstVHUtpMeRa/UIIdEpB0cEFgn+0mHBYR50wKfyvRK6HQmh+0j+/+rwaYlEIIXw3jzhp+aQrimJqGr3ApYig9DtEAs4F0QVsbJQzIfOKpJadlxE3PO4ePESiDiJpmR7GswFxPYlJ2CC+JTrRKtEVRkBD1Jmk6k54Deu34KhXc3zyTHT7UpLE0+9DbTaD8FS3Upv3/O/NDSfYUj1G4hAf/lz8ZPE4T7SPun+zSurq/EpuzRfDcnFJhWpHDNgCFNwLK3PL7bZDbldKamf0808XKCjMHF4fK5/YLiMj09n7iA7TVFS4M7/zbM2uPanHkJW9w4EqcUGHkVTpr5YEr7ER0IdgbHXnHS9efNWImU6XBHMtQhICCLhxXw1AkYFQPbtEeLJN9vammgKzW0Py+XFfA/eNuDtUa9qtVWtSTgqdmxPGA5cwHQpvmfyPhmy8eDf+MZ3yuj4eJL3GSFy4eLlhOYODA7HbaJGZkilbZSRZGERbZTOxJXgFbiW5lCvRqSuhA6YancPWnkvJ6b6wOBoGRgZR0hPUNcE1tp4rg2PTcV6G2U8JqamUGxmEaBzZWb2YpmZu1yjVTJfdKNcvXa9TCYaylXXwhAmgLV48dLVcvnytXL5yjVw9AbnzTrPdO1mIl0MLpibmS7T46YsnoUmLpYrly6Vy3zOTIwnGWQ/DGp4qD9BDloJhnbyL6Pi7oI1eq7hipJ+gKuuCbVTtVctZN3RAwjVKGYcUZh4z+zFDlVcL8bbC0vGINYNnzJQ4axW3AVdiV8ySw1ttWezitZorW7KoQ3gg9FKVchL0zBavitEZAxaa05A68bR1dvS0MTVrE2+B1WDA0cJdFhYeFFevXxSVlYWyvz86/Ly+dOyvrZcNlZXyosXT8pPfvLDcv+Ln5Wf/viHCTJRAGchFwqCjNzD7VFBtKBm5ZP2pwqgbJ6DwlVddY3IJNoaQczphK8JBMUj5/68HiEH7xUWChxhobC2AvmGk82WI49sha50HWdSm/qcCzGPEu2gQY6gzQEp5RcSRGnpijtBc9b44ICQZ9UjdLV4LSNvpxpH9VHJsPzjcS9atF8YTL/mXYAgAMIEJDyfkxx9l3v1bb7zUc8qHe282ngVGJRmfY1nZQLtmM6MMKaqJmtlfjZT7UcJvu9G+ZibTt74lkjgIVOvyNhSZmZmM0lknvEKCbXMHsoBQRUESE/bkPZVvlYPKpJ5eFE3iCFkrnwM0EGEfgUCA1af5UzH9LUqekWFpl7A7ZTJfzJCYOzPeqe6EUzdoIatwFED0Iw1/HPNTJiYt6bh1ayVMWkCzsxe4rsWQ0cI1rpFghPK2dhYTWrtzdXlso8gWQehNxMZhRYJ4oi8U5MXYDJXYEBTVQsGHgpYGbvsM2LJRnM6ynUE/auw1ZWmJimCtna8jSMQpHCAgGXojqvrVzKBCONS8PvVNOmmHZGpVAug4o/wMhma5QkhR9C5j27dWryr20Nit1zLVz9qAJePClujd6IZMk5m3ezrY+z1FfcNMI6DpQ+m3NdnaOAoDPZ2+c6vfp8x7Q+eGUlyUUEAw3TzEvfkVRNVI3XicXBorAyPwtCHhmHqI/F5D3CdwaB9tJm+mItrfGKszM5eKJfmrpULF64iXK6UC1f8NHT0SrnItemZC7HcBrFExqdmEJozMOGZpGAwEOECp8z96vWb5ca12+X2zTvl1u3bEPkMDLMXASrcTxMZeJG6rl1DEFgPwuMq7xlarDV2FeXl6pVLEQRjw0N8ziAELvDsLN8ny/jYUBnsl5kLu7Yy2NddDo/Bv2je0tNZ0odE+AH3TmjEKDRxz8lVlSkZmtoq6A+NDFUrgXGCz+c9U5csLr6uE7IqowgDiw4f4GwFH7oY4/4B5/0GYNwtDQbI+CFIZW7imtabTK26iGkZZWtFqxzFNbS9Da6vlY31lWJa6aXF+bK+vsYrzhM6Gd4ft6bWtyuLDw62y+NHn5eHX35WVpYXaeOr8vLF09CLytTh4V5ZW1ui/btlaX4+GX5l8Lpq+2LFNwSB/I/rNKcKT77LU6QRE+8NoXCIO73iIoJIZt9DGfZpqB9cEh/79Fz0lT7wzmyi4nCSfdLWrnbDl6uqFAuDOrT86pxCtS7iUaByBd0suNM2Ojb5iUqXmqshfVODxqpS6Nh0Bub1/IvSenJQhpE2MtblTYCHxiNhacbZEWvM6lAG3d6Ng/iTgzUMVBqVaL29yQCsOauviSIR6CuTWfMnU+nR1KTDQVj9WLZFhsH7mrMZ0ErHjcMdpmgHHTTHjBkkJXDdJxKxhylv3exagjNVgq4UmWkYTNpnHxqTa5xq7vr+NNlevnhVVpD21nP52tWyvLKaJdnVPQLjNzGZZjjC0LYp1HQpqZ0ZvhiCP3Ui8YiyzxOKu7KyEk0ziz9ohNrUABr3hdm5sruxlBDdukdvS9ljAFpBHrNTyjQ7GZcbt+/AOCZBWMYBpq/2apIw+6xw6GagB/pHytTUdBmCaegqqf3eCaNSE5qCgbx4/iwMa2vL1MfbaDXrPFM/NzeAo20EuXpBOjXhdgSCBKI2p9YSzZm/QbRDNcA2tDIZgP2sTL6FsTkpgwgPT4ldF9azp49LO5aHOfKdrHJR3NLKWtnnWVOeLy4ulWXDa9HA+vt6QNLLZZW+nuxsQMSHZZH2CgsJzDFyv4ph/fXUa3tWt3bLmRo3ZqB1qjWKa62UPyHTAZciC3gf5TK7oLnGQ2Zu6KcLgCan+ISBJix37mKZm7tQ5mD4d+68m4gQ05Eb3bO9vRnctl8yNjVLLRijpSawGi7yvmGlhk3OTKNhU7bMyQlh1Cx5VDmn/hm07Vs375arFy4xNtQ9OV4mx0bKKPhv3/rASUN0uzqd/0C4Qi8nh+6fAF4BJ9OTH7orH+N/uLtTJ5tVenY2q+uQ6/3ge1+X4bq7af/25krZM23z1lrZ8dxYLtvrS1iRWygRW1iZdY2Qrkxz9pt9dYfyTP6my1FfvZE5C4yXdbWDhyP6nOmTIaWbjJNRd855tCEwdw6OygiMSyGwoU//eD8KVztMa2PPeRGs2tPDMqTbQvxHERsEhmbpdJ/epNBA6HSh7MkzdLG185x8QfePQkbXmDxK5icuO1GsVeG9A5Un2uwanrjB4EWbWxvlNcx6Fea9trYGXFag4RIrz0ALrQ4Vk6S5Bgbim2ulnJM0es9DGDumCg1TO2wDy64urVzaBv5JL7pwjMaz8P2E+IIjjLvKirxEOotyC7N057Bp+Mfw8HDq9n0FgPguj/ZU2ZJ/2O/MJWD9eAh7Ffdt2iFOCoekmIAHGMKsEI5VRFVOrMs34i4H99tGxiY+kZtr8pscblrmi/TuHZ0pBzCD5aX50opkHgQRZXZL65tZS1Djj6EkOhCtkMGXORouNsoAjw/0Q66yeIrjGYqKAFnbNrc6zJk7lidjEgjCoROkMGUtFFV6AbprEaTZHNH6OHyweXDpAG2hFUShtxFCSttOENKVggI57eJdASJSiiDJKMpzmpn6VF2VK9CswhS+ulgycbS+msk/xFTCAze5vrdTN93gX8rQxWkStEh4muSE3azMA2QSPP4nXHxWollaqmlfdSvVvCJnxZS7F2Znyz7E6H4QCh5eLPvHtA9CePD4afqioDGOXW1heWklwjgABkoVWRVwLWUUAWAEkXlgAi7eG0KzGR0di9Bx8dEqzNfwPqMHejAx1Tx6QWZdK2oLptQ1rGx0ZCIain5VfeA1FBdGBdMcHR0pY5MTBrmXFgisx1WiEQS2qDWL28y33w4SmuzKMNwXzx6XDpAwey9ALPqvF7BCFAT6ZR0HLZVu+jGMMjEGE13f3CnHwN5JuEWYiEJGc1troxe8HKU/amwKgjWso3NM6+AcSJfcNsDfTf8n0co7ea4CBQJ3zLGURifqorChaP9oVxIX45AT/NR1aAy+OGufJscnISwJ0kR4q3nHyc3mwsYNrj1/+jRuupcvXpTnL55hdb0sC/Ovo4EeA6tBOLrMwPI2YeJOeG6trcKg11A2NrKoal8mvrdVjg92yim4e6JfHAFwtLfN732QzdjyI2ALPVG3wk7aaUGRcuXx/mEjcy39HO52nZCROYdl+9AIHHBemCNI3L8ie11A5wXhkknnRpSJFmQzrt3faq1GqA2AX8Mww6npKaDSQtv2yzDMW4VL991GQxA4Z9WKxmqKE9Osq8Wub2zFihiBuUtben/MHOye3UO6N9ScOdsYu4M96E8tnvIVOImqgv+YkM3Vvs4VyNwVWuK+c50qRFrESbcCrUnj4lX4Ff+q5amr7BRYA0tgpgIjXeszn5iaxQqeyTMyWu8fAp8BeIqTxOKVk9EuhrPdMmc32ncC2/ET9+Q3nSqCYJruQWGF+AIeR5mrcE5CNJRO5JJ1HrOm+RgHH03bfUQ/VGjkX7Zfl6N8QzoUz1RoLcH6nQ/zsA0qqwoQ59kUIq5SNrRU95CT9JmT5YQpRaD1wX/axsamPpGrSTD9nJNDvTQL6aMgYAD0hbW8JQgW0AK2ke6QULoQ1wZAzIIqyjGR2AgEPM4gvy0IRI5fEAS8ppmn5ORBkPk0BGjkAqpBQxDon2scgdqbX42jpexKCJqEmFF21K0qDecDdStB81v3huaXAEuqXiSh2mjLedXiDZl0jkDfnD5hNeisUKZhCipn6idheOb9EAmcYHSXMJFCs8wQs4Eh/bqYpSDIpcvX43cTkTwdFE9zxauh61OenpmL1FcrmkL7FMkOt1a+EgTAy0yvfUhszeCLaAmzCAvj1nVdnHPPVYIyIZl2RT7bVJm47pMwOsZELWBoyIV1hpz2BgnVMAYZJ/3+aivDMMkhLDkRWnPYdvn8MEKnGyHgKkRxxA3CNTPdhESfpGmw9zc3Sjvj0AOjicslI4O1BrPpNi57dCJjoQbz4tmj0sb1KggK2vhpWcDSMkulZqtal/jYRftGaMMosNnZOyoHMEbdVUtYlOKNC4ckDvPtjw81BAHItg5+0dAIGZPqaVbrUoJjlqnR4fifawMhSsZycW2zuOvb3v4RzGMXJWAnGSBd+GTUyhZMa5NPNT/HXm1QjdQNTxawlp88fhhhPjo+mvbIUM3h8uj+52V5dbk8f/YkUS9rWIK6IGSM7kngFp9aUvs8P7+MpYgw3LFOzk1X1vJpuoVtGJ+njN1xVNu2nVojTmCG6aHdGil0CNOXOVqHzPyNEgQ9D1GfFr991jLf49PU8Y6W8T5a7DIsraXQCPSsuycr//mtlWp6a1NGu82hODEMngyPT0T73MHKGIZ5KwhUDFdRpJyQNXEgmlk5oByFsOtVjJ7bR7gNi8fnWGTUK3xbwZ0+cZiyTVN/Di0sLQi31aTP3oDJuunMvhFU4EkEb1wy8BOGVc1c7Zsuh684ByGDzUm5fmbClX6rBKm8yThV1NSam3MHWoeGVcoTuqB9I6Lc0lImLGMVtipGnq42VnDJUJ1Tdey0Do0usj4PI6iGoDXp07k3vQDVlS0zri5lhVhcscBXj4J9UIirtKrhq/woxKVzFbedXfAx3gijggwccayO4W0oDIyddRtJphvI79jQ8KIaKi0vGkTg2BeFgDTSRqexCDAxaPgAHZrAIjD9as/odIh0ZWWxtKIxDPKSBLAE0e/SYX2vMhsBnqgOOiPbdzeyN4KAZ9SSfUbf3zqSyo1uFAS+4/seCUmlDcYci2CgZBnoaCujWSiiKNFiqOfbh79daXrCgA1gyuk30x8nElv60OAYiKe/bQSp2AXDnWMw9P0b5TGYFbW+5/3E3A+iSQ/CLHsGAFJPGKVzAm6GLaPXtNKMiykIQx1GU1bL1g/vRKfCYmJyOkw+ddIfTdVqulVf9RTa5DQM3VXBrhododxREG9fLQ9iUGsKZICdqZj7IbTLN27EdeQ7zgsYE535EphyYp8RCBKGREh1GWx9q3uY8xLJkVv4QTBOiKk56B/VBeY7WgS6lbKphtdAihpN0AYRIPBAMl2ERnnIWDLXQrlaH9ahOXwIMbjFaQ8MrloE/sFoQdR+hN7Y9Gxx1zGF0tOnj0oLyDocQeAiIpgx1okrxLUGnQAXTu7rO4KmPzY1k+1O92CihlyKQyBicFFEjyBgnNyQH5ooywgKWHWshZW1dWSC0S2Y4RD85AiCgPdkdrZP5eTzR4/Ly/nFsgSjNlbfBYSv0dxdWKVA0Cpc59TdojCU+bx++TyThE8e3odRzZc1NPmJ6QkYhPARvlvlxcun+VzDAjAyRu1TzVRNbAi8HkBouofyAfBcVAig5Tp3FQ2XMTLV++4ujP2QceR3K/jbh5B2j27Xe6ysmPNHN+tB0jybcmRL+qL/CjUVn66uXmCsdYQWCQwG0NhN4722BzzpfydM4BxtUXp3TxLH2DQquk4MKTeZndZAVuAyHrrxnIjVr9wMGpGu1Yp3VxEElN/RoSA4TximOOX3M+o49HmelVaM7nFzmSHoqgM6S2p7cN/U993wCiOwDnjWeRsXzulS3UZzrwpajY93xbR0pUWpm9KFmj0oRWrSXSh8ChM3gOnBcktSORQ2FUUVOLV8GarM94S+yTgNTrCPnrpCdQ8Zoi3TpEnAFOsDRTYHeKwC6LyEHgaVnH54ifhoBJHutGjitC9KMHX4rGt8DINN5BanfFE8FS/4CH06ZnNzl6P9W54T4eKXQsSNpBRatl8BKJ1rqUUhAybSpGOlkJHWYg3yvTkvINarrNsnw80VEGbRTZjw2OjkJ64hsCJ3GppEEEj4/ZNzIcDV5YXSjrmo/49elUWk+a5IQs2VLfs/g00F8WMhTIZhkm4+r0UgsdlZY5LU1tyi0o1rNIMojid0G6GhU6cauRN9CqYBNWeEyZuDcnIKsbcONz45AJHb0TqUbMNjw2Xu4sVy7YopGC4nfcP4GEx6aiqazBiDfPnipXIFrf3yFfO1XOX71TIDkzVlQE3bUL+b612teHR0NAxdQWOLtSAGaduU/m+16BG0XhiyAiJREXxmDgWYGImzC6NcBJldSu/gGJqpRmc89M42BL2xXTZhWn0tWEIgagQB9QjnpY2NsoZmuAizevL0cfn0s0/Llw++zASvbVGDXAdRVtA+Xz57XF48fx5NESCi1a6VhdfPy/OnD8sXX3xePvv0p+WLn39aHjx8WJ49eVLm51/GbbG6thbYGTUh0i0tLESLdVWni5PUrE04po/Ydntvf7uGhDK4pZ1xaUdzse1qOFUMaBEgkLsgQBi6k8mas8+MpAAGI31GQ9Q1AwvLq2UbZqflI1JL2Grx4tEoJrouyu21JUrkE5ioqerzhVKi5U4ODyEYeQHcmEeoqPGqDBg5ZcRMH0So62LSuG8sWDFIBcO9YxeWl8sJn9Wy5YY4C75bV5SVxqkWqcbloiLXlegCUOMcGx1CUKxk3GUKjoNRJMuL84HV4dF+8B8SpF8QJQxgEE15oAN8oq/m6lnQJQRz1kx274YjFJVDCMZ1IkYYqVT0g2fO0xyf6QZ0i0dXt57RB2GowgWNQUMn3DdIQPeffmGtWS18d/pzrsF3DxiLVhhw/M3QrPBUwLt+QUGmL10mo49bZiZjVUhLnzIPBYLuB7fXXOYUD054RyvHOQxJdA2LQAXFSctD6nCc3RR+dmYGAVYtAveQGB6ayPjqrwecpYPnhqAl02509A/GMld5Mfbd6DtXJhtnP4Xg1YcvjMbGpsK89dPLoGWmav4J7pBhw9fiZ2eMs0IXWMmEHRUnjwNn4Ojwy9d0vV6+dJXfVWiY10gGvr29EaGuJaHnQiVqF4Em7uhWVcl0rY7CSnzwPeFnBJJtdd7SdQla0woC8Sn4TnkqmeKeGz0Z3KEgEO9cGKZyUNNPaLFptejWUvHGgsI6UFnVbVfXJ+UpyZ/3Uei5l72LwYm8Fz6rJagAd56pJW6uttHR8U/UxnUXOADjA4YHorVMXcyuZWvLiwgCTHkFgYTTEARKIAEnb7ZDanG9fc5Y8y6Vq6VlZy8OpaIz1OswDyeNdBlEIosx+VeJznhk3S26hsxdMgrBvDl41jrePvy1BaB2Ts6j2Svl3MlqDea4vLySMEiZnJNB7ifqxLd+Wu8ta47Tt6XFV1nKvvj6VRZ+raxyDeG3BhO0HHcPW+N5owrcKUkm6JaGhxCO+9w6gbwEM5EZv6KMR48eRfMwVzvjAGKBOAzMn//5j8rDR1+W+devYc7ztGO+zC+8LqtYXMvU4UTrcJcZG9FeHWwA6x7QO8DKjVZEHucXnr18hnm8UbYRIr0DNd+4glyNX/M6E4ecq2i2iwuvMGl3gRNlcc9IBv2sTv7pX5T41ai0Ku7cuwfhdJRNmJcLmU5OzBFzjFVvGgEtAldQNnK8YL04mRyTE8uhhXtdjFkvWm5TEDg2CoJeBOnY9EyEpBaKIXWtML8RcESt3gnbRQUBWmgX2ptEq0LRQp/c0HwcQQAbKJvAqRNL0X2yt2U8aObOu/QjwMw3pKYvjiy5qxUCzRhyLScjgXohylOIaZK2yBBtm4LA/FfuZnYABzXCheLAZ8NFXX9Qw6AlK/Gu4p7zScIBzRgtSoZuOavLllE3NHGB0iL4pECVoWr2S5WSrRira02XSH9nK1Z2d8rbop2HMOcTzlOje2TujLmn8HBOZmRsDBj2pgwnBM3Xo+YuvJttTAAD46A/WCZkpMohjE5m19fZVvp7wBXedetQAxZkjEe6xMAJo15AHhioIZ9YmwgKM2iq9MA6YERYa23d1ATDBFBJIQ1ce2AiHkdowgOU785twmQTZUTlQlfLEX0yJHMPhWh2ejr7MrvPbj/MbRgr/Ji2r2J1OYSt9GEMOjYlRQttcCcv8VE8sz61b4NMdHHqDtGNoyLW1d3PM7qmYLrUJQ1mIRb1+72mGNeqQWNG4Lp4VAYspvopDSRxHMre8OgIiuNMg4G64KolSpB7K8ub6tymAlJBsBMlx810DKY42DMLap2r010pDACIQ4RwHowypOZvWxjmiuv8+YCCV7fSZZTUuBARDuK5czmpk3ISHYRwc2/kuH04LcP1OuZTstyKasCLur2vUhDhBT3JsC1bXNFbcManbrC6Q5lIxGe0IsugXQJen9kvH3n+rUPNISaKyIEUdkl6CCd3f/FZG9G4wcF3fqde6lFyasLX481Dv3jYsL90YE4CHBeC6Y/X/28kzMtXrxKh8goT/SWnQsCJysePvoBZfwFT/qI88HzweXn48POsvn32/FF58vjL8vjx/aSVcMLvBRqzIWILMPmVJQXESjR7B9twM68tvHoOg3tYHqNpP4fRbW5UpFbA6eJxlah7BC+8ekl7niMEXiIEED5L1QVhmXXR1i8e9lbm60pN86M7iXoKk0pGVQh3bQ1NFObd02ukUB+I3IsJu52t6OaxGAwFNdpBwlQY6LpQKBnN5RmmzamG0IeGrqtJpFPTkCkGD/J8Aamj/HPI2GLwp4EqAfoq9dv/8uEaDJO+vXoJ7IHho0cPMhHfZIpvTitoXBMHxQefUYhKGBKxj4lX+uidcKuhir5VS2uWFYbINdtUj+hHaXZlyl8d9q+uOah9siS70exJ9Svr60UzjkZp7ipdhU6k60JEuMHUdiD+bX3iMCeZnQuJ9ONr1ksJ9CrlSScpnUpq3H1L4Ja1LfaZ79mFDiK2F5rwA9SnlW0WT6OR3CNYpU1Go6tMxuSzaogKqowT/9XImio0FOgnRridH9MnxuzYfZhhWDACNVSFXmLY6aeaq7DV1ZuIId1OPKu1qHUr2qgZ2BZdpjLhKG8KdU2SOhjU08ZvmHlFmsDSMmNp8N13vK8nQW1dRgU4IhiDc7zj2PcaaQQMtEZkhn7SZdp0QHu7E1Lb2Yk23tlHXUaJYQ1ghXa7I1q/kT/wFQSC2rqMOm5dywOO1f07VGZQVJwcHp9wceUwdVQ+pFtRZUccES+duBUGrikwlYV4WHmWsfqVfqsi4c5idYtP3acyXcdBr4v1GkVY8bPCxn7pYqshoIaY0n/gJub6hHNrzedc1CnMXeQnzFQ+ZPaVL1eFwLY6nhFOfLe/uqYcE7MNCHPb7uHcUiPVh36jWoBj5qeHJmP2IGhcSzWOM52q7beZddRlwM0JSC/lKu80y1LbyruMoBMtmXRD0gmMc5BHFFa6NcOovjpFh3o0y3r7sH6lrhObw0OD8bHqy/VZmZs+tkosIqDREJq/+wwEGuWxCaT2GECko8RE8Wrh9s8t8WTMSm6jMGBJ3MfqgNkOD5rEri8TmVlSTt+N0jiAIRwd7iIMjQZyB6HNmHdq5Aohtei2Vtor821FG2uBIAQvv2tqCqHWZGr8CtwhBtqg714G7W83i3eNg1sSbqN9huhtu32mLetusI8lo6SvWWUhK5DMXbUcOLUl4ZyoGxDAMk+BjeFzarPuTVvhUe/xr578UNjLyBJFw6cMwwkshUF9yqP5Bu0CHxYXF8tf/PjH5Y/+6I+xin4Y14rjVntKHf5Zkb8oN0vpuXbqEyCGJm/1p4JDvOL4BAd9itckgMav+pl2A0//QQRet3zvNd9rHtbuWoNc5T/L91nbrUtAf3PmjhpzSP0DI3E1To6hhQ6PActOxhVmCUO1jbofHfMIAXFIxk8bU2ajjwYn8CL3HG3HXYapYD9IG3wsJz9k+r39PbyLRWeZEK0PRcHgWqBoHQBKoalrQGah4DBowVQbJjsTHM38V9KqQQ8yAtOiJ9Yfzb/ur6BLsyR0dGsbPGKsjJHf3l6PW2R/T9qCfmlvcgdRZkaQsRFm7uPQhGGCA2COusVsZ2Wuzjc42d5Ov3RnVB+49xKayZMyRBdMGhqqcHN8unsH4l+PywdG6HzJ+VkbwniCPgIfLQHa7uSu+Y8UAi6ccpGeLcxIiwu0JfN9WHIyeefCZJIGWDg35eHksZPv4pXROfGjK3xtH/wqoao84wSugkoXkPSSiCraLC/NfAaCU2vByeTM00VouLBUz0odE8vzeuZi4F10H0HVw/MHoU3H3DBXU2CoAFX8bUkEkpaGArwmzrOPKjXQJWVnEppH7Z80Jbyt2/fjugZWKlu6myRpU26EtJ3tFmkdVEfSgcskBvcyKcxTDnY0BRGPwyZ5WKB+qiziQENSc61ESymePGMdHg5yU4O0405Gq6VqugpIG6rfVU0yTKfxooj1tlBoHt72lJBk3AJ+fX0DxGrLPMClC5cSNumAJkQMLBdQEozvZXUiyIMRh5ZBf90on+8iV1uLE6amvlDytlTNGwZsdsmJifFog2YzrQuw6mYa8nOZ+vb6WqyJ50+elifPnpQHDx9gyu/SV6M5TFshU5eAQVMaUsexCdHG4XUaK4NREHjbBHJGKhiRYMz6we4e9Twr9z//ovzoRz8sn/7008DXaKQ5Y9enZkH0fspy4lCGAqIwXmpVzmMYgy2C6yt8jLbuuonm4p1oGA0Nr6ZeAGlgWkZ3mf5bPIkg51MGk+cD1cbJT90QbrXo+LxwBeb6evAsE6c8Dy/jSSe4IVrKty1OhodxgwsKG7UvVQVLz+Q7eOD95pHwOseV77IcNecQFU3Xl6wyE22T+0bcGOWUgz7YD8fY/olf9tG2yHCGYTIT4zPlkvsBXLwGHo2hiY3ED90KbpyAL0eHJoyDQcNQ/dxc38YCcr2DGlzF1ybxZv9b4J2kbbTHUNlz8ZzmRPgBF/HACVNEbNVEGWcnazX5FTZrCOodGAyUzZDCWO0X7dadJAO326W1E0Y3VEZHJ9Au++HV1H0q87ctlt9WBtwGE+bn+ESo8JruAhmY+9jKuAzJdHxDw45xmB3arbTDC6ZfkWHp4vFdBZ20nJscjlV4Cn2UZ0TJo/9hmIyRgkI6bGrSVbOuz7r6PW5H+mbqE/3/V1zxfP1mBPDUxGyZmrqAsGNMhiezwjruIJjc0Mhgwjp3d+pcnFq4IeD66U2J4b7QMkiVJF2h+yhvjx49LA+x5p88eRz3qUECMuFmX+RHKqoKj+YGXXSBsqHPjtYwfZlyBBpjKRfxOS0so6ZUPrWGsrYF+GvBy5NUhg17dQ4uEV/Qs54YLX0Ft6lehJdpJjxCM5Re0+AM0QZD4g8Zs136X3mFbWieNaSWhoKCjo3CxYAALTBh4ByHcF5f3xRbHUAQl4ejEUOdhnO576+N95B5SLWZoGDwknzLRgEok7hlZRvAr24hzQyRXzja7MYRZKrImIkanhMh/K4wsZFqJ2Kl7hSJWmrmLQBQLYimEGoe+uZCNrQ/M/UA3jwlMkl97/sHABhACeSzQzWiKtRkiBKiu5Dp+5aR0RzYHJVzvSAQ8km99sV+m6dH60OJamSUG0W78XSiaUDWhN6hpYhw2xDTs5dPymOEwGMEwhpaumVRIvXbN35aslU14OEV7nJ6cFG/Kpc6QZxMlnHVeQIZV5MR2u+F+VdxvSwvz5cNBJCFDg3VkFAnC50QtLymzz+Mm7akz7YCZJqZmkuaAcfkEItA+IW50i6tN0ace1UwWXP8lSCsZcUlxKndZA9krhlnHswEH4im+2EPpiHDqMLDFjm2MD/+T+AAjMBl9TIUmpfTw9291GoVZrbHhWO+FwhYj39+8oL6vxqv18VFw3p7Orp5VgtDZmlBFe41uuk88D2XkcLcax0tmRh1As3JRoVC3JZxN4jnutAM23UT+Yly+fJNYHcLOA8wltCNm+vzeUK7ayMbB/AOg6B8GfyZbeByaIR++T3tcmxQaurkrfM+RgEdwOymy7vvfFguzF2iPTAGGY5KjAMDABRipp4wTYTtmZt1tfGN8vVvfjf7YahBOrmc+RWEa8IusYhdCa2wcZyzgZOaJ+3sZIxdfJf04A1Y0fSyvbWV04goJzENhNhGETKFiIqeHRHeZsl0kWk7sG2jfY5rC5q8CRYNI50A57hbWrBGr1+9hpCdyvyALpFD+wPuqKL51wveOzely9cqxibd/GcwY2oYuBZOFpzy/dCIKOBle8W7zQ3XBG1gXdXsnY6/+bScjzTSx/DJZDeIgqY1Yni5K/f3g/PSvW1QECjAuRRhqsKayX/qNKmgno3KD43UojyksnxMAaGrKNYEMG7tqBPchhjrdhN3k+mAsmT0Qs/fCqpcBx4qgOKIzFzhqxfCqEHdXM4DOC5aAXoJKn9rgVdUWnKjID09x84huHAPXuhOitaTUQUR9yMwKEAfWFbpyXk44ANIahHSF5oHv0VSCZ3B8J0qWTCfouXUgZdhCay/8WjyPQ61BIHpIDYP32+yRA8FlSsZs2nIW4dwCzuDU7gyUavAji4tLpTXr18WN2FZ39rAUjAFg9qM7aN0ABSGaCFUFKYkIwcJLFTe5v0waR5Q0mbCCaBnj2fKMpvf1m7dUEOBVoUa0h4T1mX/+pDNR6PkVit3oOtRB+BN/9FGZay2ovbco94UERVaTgQp9Tc2XZEJcjDYff1uUFInJ7d3NiBKkJ8XJtCWLl68UiZnLpbeAVduwugQAGo4cQ9YNn1NihDKVyOYwnKYu3AxWltcDEHeushO5LO/IQiej58SDUXNPYxVTZeCbL1H7QEQte0yOIUtQtMyPYAUxAby51cdZ7W2Ps11TFavWI+RLmqM2UwfApJZe0+kt/y4RHjK/2uvAtVoXOKnk3y9KCfdCReu0DVggcdyyHT9oU/2EvC6dvNONh9XkMhoxUsJMxkiZeoeVB4cou8qBDKSi1eul5t37gG/S7YufmZxxvZVxcW2i1swGRmGzI42eghrEIf+q+HzjtqmfT8R95zTAa9hWjSqjI9PJZXE9Ru3ynU0Y6PVYuFRly4Rcc0xnJ29VMbGJqtLa1hN+ma5xHu6SQ4YU3PzH8P0nIWpmTT7YBqGWPahRXbSTkrUr849mYpg8pSpqKw5H2Isvy4PcdL1FHoUFNIqA00QRyDzwxJUMKMgYq1oSShYdPeEkYNXMug+2muftdj2aGeynAIfw4LhoomEcyXswIBrYQZpFPgHPA3r3ECjdQGZKaq3Nrfr5HIYdQmdaslkla5WCTCzHbpHFOy6/ww5t316ErJSGbyL8ngu7h0VsybHXchZsd0D2kCxEdFVVJP/i37GpQg8BYK8Rv6aORDq1wVjqKZ16b2wv7arDavCRWaW42EUl2X4rO9apjSvdeBks/V4ZA6LsYq7kfsqdT7nWAj5uqCsJgRsWsXWrZLkJLwT6/bduST7xcXOmDRqAB4ZTF7WdKzkV6+HieQXkq/RSGP/vWrbKnFWQMX10fjePHzOC3neP77LLDyj2TTupbAcdIjvar7G8Oov++peo2TfocFuP7cBU3z04Eu05IUUpF/9RD8k/XCyJmwjXEbEVIvS5aEpp7bIs2rMshXuqZmo5fUPjJWRkekyOTlX+obGom3oSlGa7+xtpZxsEM2ASjiuuHz//Y/Ke+9/yOeH5d69d5KqwIbWpldBIMHZxrimGJwGDnDYLx90QGWwMGW0NH3486/ny/6RyeCMCDFZlwtiqo9RRNCPmuRhN28hjC6X0bFp+oLER5AYpy5SWq6+81gh3FOjcIJMwnFcbU+a1oCzxJbFSTJjfrd1toOklWnIHLQcvjrEFp5SoaBDwRtuV01HIQJxg2dhjHkul9GyO6sGTlvSb9pp33VFZje4MNUKFeusQ6jQBjqWL8PJxXrfLzV9iYSoxu8VnkWoNAHtGFiQgvprX/92+f6v/UZ5970PGlYJbJKCMwcCfGvyxcM3Wnq1UKt7S8E/PjmdsGM1v4uXLof4xGkPCVC8iAuK9qR1wDOWk+3mt1ZJ8FA6AEaOpfMPZv90ArSLOjph1E4wj2PpvUc7TQJX148YFTJYJzynZko3VpBa8jllncAgVH1cae81BYvuMavohX5dfT4xaUK7oTKm0uLkInp45mQY30xe2wn/A1b6mi3X0Fwj/8Q9lRSZtsw8woxH5R9x8VFP5Rn1fe83FbJDLSefBY7myOrudZ1JHRfdYMEd6NdAxxMj3LgmvxkZc2GnXksVssPivsnraytZ67GJgDKyp6661dIxQghckAlSuPiXSe5+4MkYiWMqIeLdG0UDfPFIynbqzdob+ilOh34cMI4Txtp5Apm2/XCe7ZjTOtxjOdYDMDfqTqtcesn6H+Du6uowabR25zLzSbsiUBgfI/l8znkU4SpcnH9V2dQTI3zqNcYJgZi1ACg8ndSjZ8aV3630SUVwaGy8dCBUxsYny+j4BPAbT9JEP80YMD45VfoHh0qrEtPBVCsWMB4irtqCpky0XTonCov4Mgmfcn9biUW6yymSO/IcEqUyRgIVSB5xJ0HNIr/MQUGin916eDQD9dXBez7ngxyW52pamV+TqeTgunHBDnzyiqAdiAhO4n7rG98pv/4bfzfbLxrlIUG6CMY2qmk2dzk6VeOC2RqsYXI094RUGzav+b13Py4ffvyr5YOPf6Xcufd1gHmBQTD+dq9s79V8HmpXLoJwRa05i9TA2xmc5I3vqu6OAbQYk6gpuYMggVOV4CJEBIHdetO1+kMidkKtagLH0XL7ewypbSlLyyv0FYvEATmrPnwTpSUx2cBomZqdSybJru7BsrCEJXFIH42qAPFF6Mw/oBmpCQ4PoY2pptMsCUQrT42zN+6RGoYnoqkwONlWtZrqJhOJ+dEYqcZhmyjMFB6u23A7S9A2+BBXGozk7WGUWSuQhIWQUcO1CDVmnzdqSiZqvyu8ZCCy9gq34BmaWcxi+idDVSMVp6vwpzW85+Se3z0UxEAg2uW7jPP7H3wdTfsWWl9HOQPmtkNXYHP+rJmh0oVWx4y7kTQHB+bfqa4H8zW5YtYFW4P02c2NjNBwDYMZP7Of8dQk9fVEQZHotRL0jNv/DnAAzKC99AEmGk0QmEgn0oIMQjenIcQypQ/ef6/cvXM74zQ1PZmFWk40ytTUdhUijp3DqivAxYYKOPFHbVPtWZpx9a9D0So9YrmajiDwBzcpRHNNjpNyLM+5h+EJU2zUcEmVLM+ObhiPDBD4g+QZgzPhB01oTcrwVTYMs7W8yphl83zy3GUsqqTzoG5Df7VY23jnCPh2wPT7+7qL0TaGaps/af/QfQlc02Huo22URHMLbTMem2Vje7W8ePmsPH32mPFQs6/1O/birjQqfakMGV7sIjnbprLhZHBtL8I/ljACRUHEmB3xXQ9Ehet52YVv+imTzjxn+kbRHEaEgYQRBuhSjF/V6D2CF8BarTwCnz5LY46di211RSrg49YVLxjPHnjIONb+4PBYWVheSsqTbuhTZu7e2Z4zM5fKhUs3y+Urt8qtu++C018rd9/9sLz7/sfl3nsflnfe4/c778HX3i93770f63KG99zPpG2gf/gT/e+9VDY9MgRz7iiHp5i4F66Vlayo3MK8RoPAfNF/uIgZZlCcHXdizolHoBgijG8fJjsIUozAuM8pV+gnlhjmurIJ0YCARwxKc1JYBANqkYxBfJiNcen93R1lGMnpbU99lWEC1Bntr3Fso6FvMVD6OmVMQ0MD5cLFi8lnPjt3KQx6YWEh6wiCDBBfUlDQVg9Las5NSIQOmAPknsAXL91CUx0FcbB8OjUh+zKx4voBtQE1QNm1LKXOnbj/cE3i5CAqzfWJa6o+ciEV8AicrA9EMSJELcxn3at4FIbRQ79tSwsaim6gbZmPbInnjSM3/0rMvFOENXDWtHXlpITpArq5i1fK9LS7Do0UV4Dat8WFeYjoOFtS6grQt5gJJeA9MjZZrt+6DVzbwsiEisTS51wI9ZngTgHjZJxKQbTCCHQZrH3nAK7dEICrfNUJA1kQWEuuH01zbe+gvKINXGDcsWYQHmNDptMFd3h4A+vqmPoBPEU6BpjmCPUBBKn+0WEIwD50ILBdjORqcglQoWa+nqRFhngE6zb4tba9U1qc2LN1CohO5z72S19HS5nAAgj8aZ8wbWnvLdchlFM0gT/54x+UF09NHewaCZhz8E30rAqPioPvqjA5jl48EQdQiKKB8t0qVaCMvtLPm4VdaGbmbYpw0N+rpYIC4ToChZwTwMvm34EOzD1kdJCKSiZOVX/Fq7HhjImpKnzHdCDuUMcrwUDTYPch1KKJM0YJeUSomUZeRraHtqzzpgcm6CK2Q8aiux9YgEPuG62b04n5LCZLf+lI2J6faM6MlYw+7kD6l+7b7wOjnY7L6PBQGXTykbFz/ZA4II1Ik6Y66eobLqaePmFcDdmEfZat1SX4DkwUgeyK5qVXzygai4WxHYtf3PBXuQ3inALvYmkPDYxnLc/m1nosAucpZPa6Pp0TNKmbLiuzAty9dwtafVVc8DYxMRYBq4UrXmodCl/nrUzL4b4CVTGr0TRmjDXLgGOpwitsTDNRJ8CrtSYzdxczLagaplmFv/OETsSOTaCBg/+epnIZgTfUtVID0N1U1kB4jsDc1djHOf1UqCvghZ2TylowMmtT0xiZZobSMTT5KSzRyalp+jbDuxNlAotQDd97ZgrWerIP7ts+gCBxQe0AOGOkVBbawXdcCOdkdNvQ8PgnIn5vV1+ZHR3igfYIgpGZy2WJgToEMbpbT0GgFkybKgjUlzQLnbTIyrhIWFAGydsGoAYg9OQRkfFyXV+m8cHLCgKYgtFCIpJagZqo5rxROU1z2ORZ/fyOIOCZaA8yIYWA5C1uNg6X4puIbA1CUpqPTY7HTB8aHImE7UEDcwcp0wcoCOxriIujWjoSunWg8aAZ6AKau3itXLt6FxNqBqbYk4EXaBKbXVpeX4sQMOuo2prvSzC6lMyWqIaqz944YucU7N+zZ0/QJt0wRt05TzPIfTAxNDnKdkHUMMzrbUFgHacw11O1Cup1nQaAQPCCrBCmjMVILWOERSbzG5mn3tQXmeR0QgxrSI3TCUqJMyYpZ7RsPvVzT07PBpFrqJs5VbAuEncNgxkejump8BFIaks1uKCOm/1wHqCbNruJ/C8Lgj6QfxtrZB5hbN4U2+KK2lEEtrl2ZMYuADvieSNhnHhL7nc0vgHKE3GHQHTdfbCLrN7dhGihzdSva3KMskyvrJWzz7ub+xC5OMk42Bb77iR4N6BzUVnazZmjratcvHGvvFxcKn/6p3+YLJziiMxazdHn+Ek763yJ4yeuhBH6vsKEZ5ImgN7LFHxPYaayY1imY+ECKN5irGCm4EQbbRPHm1EtC2sb5QBaUHA7FubCcc7NP40hfxvvbXCAk7WOrQnKdA/JdrVu1GxrXihoiXfUciOwodWj3a3Srr8brTruGeDt6mJTfOzDULNXBgLH57NmAUHYpQJEWe6/oVDTunHysZM2dqeN4JV0g4AdAofNGNwKzrZSjjjqDmCGU8eagGlKF0do7KaH2N5B4GBRdTFM8hXdHSbTk6mrME0MDUVRjDCUDqC1b37v12GoM5n/e/X6RcYii6MYEMdMu9SxkJnPXZgp72AxPX32LAI66biBtc82BjTPJnIOoSkDl6m7eM/NmoxU0l2ZSCD4knAwx5bMX8aqZeROfjJggzKs34izCRhw8o6hmFmOoZ5m+PR5eZI8TovdfSRGRyepk+sKnSGeozxzfWmlOYYqbDUYpyp6MvKkwEGQZAEctKsVp7DI2HPGgucd3ZO6G+OF8AT3+EK3hZUWmZQLrKRr7rchTT5x8AcYyOlhU5WiMSAIhicvZNcdmZcrOnsArgO2tLmDuXcOYTl7DaJToewgpi7cSkFgQrEhEZ/vigIJVF/aMhrnpvH2XFfLoSUcNBGLQwaq+a77oZX7EQT9ppuw4faB50J8+a9xnGel8truQdnYOUhOEnOJDI2ifRy4AnY3Uljz3lW/R7rAKFuBIEMSCBKeDKsVZjcFI/3gw2+We+98jFZ/IZLT+GQHQg2hv6/m5FHrUhOnBNpVw9zSOBqmNreM+a4VMq8WjHAQucyxozshvm0Rlv8dtEkQQWYh0x0EnhEEQVLjy89KJ4yLRpQdIwyABVjJPaNxNCtB4pyY7NRR491HEQ4gEu0WvBLw9MxsEGwNIa47QIIxekkmJmIq4PRhbsFgXCHdRHwXz9hGbFOQinbRdjXrusAFQUCbM/Yw3y461GeobcDgf7qCzmJFbaMtLzA2LoaLRQBjHsEi6LUvTUGgoKce3UYHRy5eOkk+nkEQfQjicj1CO4qG8zOmKVEQCA8juMw+qjYq49g/Pi27cB7zV9m/RHbQBy0MhdUEcNDNJIN1bHSBTF+5UX72+RdldeVV2UVzzvoTcEM4B+/4y5wA/Y4y4V/lJWEiKhRqiuKUkUaGQkrIsRhBXstxMtDfMlJdNd2ONdeMzjmk3NWtHeiixPqSsQxHkanhfa4HMBRQZu2KePcuVmAqMMZgqkbE7G2bFde1Lv0wZoSIwoZ+al2fuW7mcAcmfVS2YxlIczU/jTjiPFef9QAfo7yM0ukX52E45vsfhPENgvcK20G0R8fPU4HeD9PpR/GTR7ScMr4AJpPDwFVlyIlwGc0Zv6M00Q5TtiwvrpSuVtcJVHxx8tSJYfHzBHwxHUjayX0jXqDYcvfDr6PxzqEMbGYxpiunXTVu4MQoWvcwVskQ75nDyxQx7uut29jn3JlQWAae4IwuN4VoFgcCw9mZ6YRcu8p2Zk53CcoUcJU23e/c/SVGYejO0ajdh4mPoOUzTv1YH4bc6p6cRGnR4pEZy6wNN1bhq2HfNU2HC72MaJM2tSIcZy1uaTATwMBMvJXviXPioEEZKg3O87xRQCECeYTeGV2/TqZnXgN+FxfmkXOkx8C0Xmum4D4C0WrI/gk4adQj0J2dvfiJGlgfFsEUxKkg2D0uZXj6UllbWwZpD0sHpl+P8bIg4ioIl/BSrssEFCJqGC6scd5ALchkcYMw0ZpiQqSobo4lNPdtkKOywdAh/0FMvKP2rtshu4XxntlOh/qdQOL9EBMP5jW++4V/mqmnSOGrd98rM2jxujacMMpCLtqjWadElyHJlA3rlIJl/BYVfiWhw+SmZy6Vb3z918rlqzcZeJgvGpZpJIwkiMRFq3OG3rkKkeX6tZsgDwgzMhENQSA71yITcUJxHyFk1kgBPzMzVR4/fhjBRKtTrzCRkM3uKXIa2TPA76/y9ZgEDOYCEjnpZwKyTCjSHl1ByhOZkgts6qIYtIFOEA7YZ4U3iAS+IHzcYH0/bgQXGa0sL4AYMAXhKJOE+Y4gONUk5xGWEpmmceL6aY9J9AYhADVaNWkTf9XtS3lfJYNvcG+YCBZOBAGDav9kfhD2/OpKefT8dVJ4i9kyzR76OIEW74SlxK5Vd2Q5UH0W7IBbrn7thyD6adcEuLi4slhagJEul03dcuFiWARYDVqOo/RfwaTLYxslwNQVEqZEJnN2SX4HjHgKrQ/Qc2jRwGQoY/zC5fLZF18gZDaSCjrRPLTFDx6rFh99l/lqRQlYrT8JNZPaXM86FX5XNwG94n3DfTMfQpuE6RH9dLWwZz+n6RiEl13RpWXEzCgapNq8wlkfru4YE8k5L5UNh8Az57Vct3Iivh0fx8JLTL+5rHTtIEhl6oe6SrZMab0CA94tHdTlGLpb1yCKn4xFQdqPoFGbN7HkCAJgmHu65GRWar0yu2Fzh4HbMnrL6WilT7S7swXLx9+e3JN2xQlTs1fhiPUAjm7R9iOUNq0HyzIstpXxFBd6qTcL6nieIou75I2hVZul9Yx+Cth9BvTSjTvZtc3Y/etXr5Q7d+6WW7dulRs3r2U3tktXL5WLly5Bl418/oyBySDdwGcgCSTRomH8Ml/XmLhKvBkNWJlwY+wayp2KiXMWzvPVieKqVTu2Wsgt5yiujKs4LbN1TixBDzwv35K+427iU1oSP6WrJI+Dp6poOTGs+0u+AADoqVZZFQIGiTgxr1Lk922UaD0xUU6sn08PAzn0rFhn5p/y+5R3tKwrTxKnVdikGZ8LX+V1lSfb2TY9O/eJ2r2hdloEXQzUvhbB9OWytGzufBgQJqVE7kSGG3/oyzyhUBm9SKw1oLtAE86MiuNDaBAwq+orlGFUQbC8AVIioaRE78kEJKSErzIIdYEXgwFATJs7xKBpcgkVnxNJwLd895BAjwDa5Tvvlw+/9ithiq9ePisra4toERVgQyCUedFfvHqJoFjzpQBFYWI5TuoMDU+U9977erl6/TbIMUztEpGrOF3+jvaAxm2NCioRRt+dceX6212wpp9uaGA4C6ZM9KYUBiIZFI/ZCxdiISgIYn7nqtq/6QoaEQZcHYAYe7UIaJeuIeduTkAq5wgM57XNpl8WwVu1t2mU/vzmBKGThf7WRIwgACG0UNRo1X4GGBf9pWtmlAWuWmpUHkHiRPxLzG0nyNSAEhEGko80og1cvW0OI1ctv9m+lHdVBI4h4i4sjD6JQkDV4cmxtrkdBUC/dDWf2yBw3TkQJMzQMjbR8jcgJEqk/tNERkkk5psyQ+XE7KXgYjlxk5TDsr65SRuohnfNxzKCwqAVat0Kgk2eQUFS5sftJvM2JUcLODuD5STyM+zAGFzg3N7HYlleLocw0q2tdbR3cA+GHJ8u5TtJ65gncornZaBV0CkUpAXGm1PCky4cYLVhLYNB2qbcgVdkoZTa+iB4Yy6uNuCYGH3aozUs/ndjBWkl+RfriXFzfkxlSe17iHEaHkQ7F9ZYSPr/j/a3yxEwPOP7GfQq03cPgyMFJpYQD/CsWKSbCRyiLF0/Ts4qRLr53QNN9nL6WzfssHtuX71VurGCx2Cmo1jE4u4xikKrfnz75Hhy1iH3E4ALV/5gg8ZHoE4536xyU7XxgT5XCvcVdwdz/Ht7rE9mxJN8qryZhsSV+wpMadW9ds/AmxmUr95+LHzg6KS7OJv5NfBe7V06UAmSRj2Fq9q/CzItvwYSwPRkfNwLH/EfMIl1S7+lhyhp0F+CDsLAG9fzbPOEZnknk/Dcz2I7+qrmr2sqASnQhgxahc1+Bd/8A366SWuEkOtragJHc4DJd9yDQXeh74lMvJb25RROXLNsFVo1e0NyFRbOR4bpc705txGXmcjOYd+di40HA7wTJ+loxq016QLomY/GD8xhR0Q+C6z+OVlj8PvN4fMxT2hsQghprYxPM1PG9lcf1BMo+lVkqcws5nuIy3ve/P/j4N3u7oFM7H7rO7+WrfpciWlqXAEj4otU+jejRVOl/aggtj1aA+5CdQWkcbVfzbFycLwnjMJELSeJyM6PMoDGdrvgxG6bMXN0bKpcQ1u5+84Hmbk3B4pv2hMnHCXonu4a7eP1nJp6DIompYMYZJOQfuFAw4XJauJpymZyFMRWbATOjGRTWw1T530Zs0giQzLHkYxdLUfTU5eDMfNqRRlzXjFCygR2zUm3+LolCqCj9qhFpIYj3FyPoemuFuNEnVqcQQAR1unb24dQ9rqQVjOUsOoz3vEMp/YZPk18tu4uaTBiF7iEuQpgH+EQN6sW0yyj+V08DSblauaRuB4LE8aqKe6aAPtUw1EbBXKkPM5Xz57ARBlfYKYfe2h4DCEwkYlyVxZ7GpangJCZtDkWjoNjxvvC3LOEMWsZumhLDddEfF1JC9LFs1rVXbSti7a4qAoyAxP0yZfsRmawxpAT6X0IbT2EB1ul8+ywTA72lotjg+XixHC5ND5cLo6PlInhnjLQxbi6TeT2Wmk52kYjP+T5/dLK99NtLJu9TYTATmk7O0KTPwWfa/RQXEbAynrdSrILXOpuNeWJLkMVBNl4W1Ixu0nL4MhkwldlzLbXfqrIOScYCzeDlBHh2xuRAN4BdzopHpkPLHMz4RXUy28VSKPhPHzDOQVx3da5Ottx1UoycixuXGAtXkcRwjoXetYpD9DFWyPB5GeeMDzGn1eoh05KcxziahNXLC/u1ub33GjgcYqlPGCBBsI9+FyekbnK96pGb9i6DNz7unSkIaOY9Jg4IZ2wUr67J/geeOGzWkPb4HgWC+7tlP09N9z3Gd025jIS96sSWQVXVUCbypk9MeWESp4uH+ft3richXFooAq05qd0USOmdL+LAxauMIGWwVloE6ZPRYKQMgIkk2sljQE/9B/JWISMAPCZBqh+8QBADmwGu15oANxC67f6XfqoQK0pKxruArSdypxoeP7qwP1tB/3jwIoBiE68vPP+B5lVNwtpPwTUAxGaW8QJVcuXcapM13BWiAENwo0gOtDwtVocWIWITF/ACl9dZw66/jcZoJqxg2h2U62ANRiYGur773+9fOubv1omp+eAqbHJZkV134MaASDSSWJZRMYAK/xEHOtRm/X5HJHgwsJtEHUJbNEGhJoiXCYPkhiTrBBJCmAsNvuldhAtRIZGO00pbI0yKTUbqVM/quaryCYSnNBfN2BxpyaRyjJ9MExeLYd3jah49epVEu+5YYpRULucO9tqntXyMlabJuewF3aFyzCDes1nZJzRurhnuT6uP1kc1KdpbptVk/pBJNWE5QH+8zkR2DcsU5x5Ayv7l8rsqfVohqN5DriqWssGBl6RJP2vBOM7NlcBSgMhqjYYmo8paCcQAINYIi50nMXae+/evfjhezn7waPkAOqCufNZv5vi2QAJmLMRGJTlbmCdaBInuzswfiwTiM55r144r5bAoX2U2G0PdKBwGOrrKqMDfWVyqK/MwugnehH8xzulBwY/2t1aRnl3qLOU/jbLai2DWI8KDreRHejEeqArvZw9nE6MW6chAoEcdeS098KQ687gncPMaSWnlqpXqyLgAi4F6MDIGIBqL1s74jzWBeVahm0WjvUIMCszfnNWhhllkvu6xwyeMG21c3UKaDOULi5hpXOYZuH1wlLcXzI/s49aurgRrZwzk/DQQeYdLBUc0jpQGXUOR3zNuhrelVFWPBFf5DP0j08Pg1ia6FOZvfhBm32e0/eSXMA6wqPoA2OWxWXU7+kktTQiHaxvrEGPppk44fcWPEEcVhgc8GxNK1Mjm7aD27pr7a97je/vy/BRtjp6sMQHS2/vIIraQM5uFFMVSd3bCoOmkhPrhdY5DpK16ziisKFYaoUqZJtMP8KA50OevHCKYnGIcnBw6ILAddrrvhYrygQPgN1iLJAAEuAQT6c+MZmgZiDaAqdmjmSkHKbsckrjMuj8xSwR0fht+JcvC0wbK5h9xt+2pg1MdCWzJnvVOhE83TBqCM/G5vQvg8V/XshXS6mH93UuKe1bYdpH+6tolK/LBCbtpcsXY4aKHE48GtY5CIF193b5ojoDp0A5y0RYj9qjbaZ/roL17GjhGsA9OkVT9I8yTEkRQQBxHp8e0BwYCG07OUJ7CU23lnv3Pirf+7XfQhhcUe0pPYN1oZRuHrshEdqIuJjsLzDT2hN2p+k3A6dzn0NCcuGa+xwvr7ifwS5KonsXrCUfydrqMt+XypaIB8NZ997WWjk8gUmDdGqnLhJMzPu+wkTG3p6wUssSOQ/QOvd2QOR9rQJzoqjtMe6HJrzayn62i6+fl1cvHoPwyzzjRG3DgsnAIkxRHNQWtSJrw73BB1gjpGskiSPnfRlDZRJqcG6IomWklTLUPxjC14dtSFxbO9q8jAoilBEwCAV+l5IrK/MSbIzrQRPL5M9J9CHG9eIFo8fcO1ts8Q2tAsY/OCPepjCEBky+7TQM9drcbOltoY0QyQlwWXx8vyw/f1QmwZ3Zwf4yCx7N9PaUaZj0dE87n+1lgs9xuO8Q4zhCAye628po23npB95daIQdulZpk4y7n350wSR1s9j2qq2K69XH3sUnvD55+aU7lLfSyXXvqZnaUZ+FXAMP+xVY8pnvYWSV4dOEKBi8wO/6nkd9izr58LqHtOR17zhGaAiJza8ul864uJwjcT7EZ6xRXlDFauO/nA248pDKiDmYMqeIEtM1NFIWNtCMncfggX36voNQMFeTi9da+/vLIWU4sWzI6Zk8CfCYOsYFfcdHW9DfZlndeFVWVp+UpbWnZWnpUXny5NPy6MFPy8NHPymPHv20PHj0c4TK82jfMnWtC1hBo31W4Bf7L3PVE1EtiIRIc+qGcw1JRWd6Cj2q5Eo/CTsNsQNbn5OHgecqzAoHPQdRFLe3suJ5082DnB/R0qFM6d6QzQE3oe8fgf+YL2k8CfTMZzXQP4TyUgNnHDxbquKcuQQUPS0G+ySjN2LTZw1eET2cWFYAxjVNOw3rbQGGZ2daLbZlvrx49Xl5+OTH5edf/mn5/P6/Lj9/+MPy4OlflLbpucufOPlkfvSp4QE6113OOvvL2Nxcefb8Ociwi6ZxmsiAjb3DsrZj6J4SWHmZ8Q5gY87wdaSvNzHARhioccTfySC70cTC5lbZRBr6oEJYZDJMz4kbTW8TTGXGnI67FmHQyKMGktejImpFYBgwN1yT4ESnxH9wtAtDMlrlpGxsODlZMkfgsv/trZ3y/OXLxAI7gNVl08m9mTI1CfEzADIuzVH9wloQoCaIYrQDlVKWBGZIX7QcTVwaYts80y4HGq3PGGCjbWTW165cz6pNo4bW3G6R9tp2QyddOxCibK+uggHapB+49rEV5D8r62jjq2pnIKxaqUzNOR0XryQKCibjsx2MWbaTxBR3UthMkJnUAsG1Zk5gqH3GjbeINCfl5avH0VSimcOcoqEhSMzr7rxFYtlBJgW9qS2WFxcQCpvRwOyvjXRsu9G++3o4YYBGgVSIVOYmU3deaW1rK5ExWkMKEMMOx8URxljhv4sVskufWoGJ0HGR2tjkdGlDgAzIhKamgN1OOUIwtdH2Jdqz773Bamn10H7L09UCNMruMWyt053qMHshWi0o3X2n1OMuZX1O5sGM0wlapcVgZljDM9X6u2gfUEoUiyGrLcCvg75Fs+daTp7v4nn97V38dnVwB2PoOMq8XfMgI39zwowZZiDgiDexpnlkxOvXHI1n0jza13w0v8Eeb739+F9xVCVKZUlh6+/K5h3PlPM3HCpzPrILXzhEe8vKcucKwdcDNF44TX3wrznEi7N2NfbT5PoxncQB4G7vGyyLy0vgODBG8VtHQZHJOdHv5jR74Iu0paIGbytXLs4hj/R9w4SBdzvvGXm4tGoK9+dJJeNeI4umcl9bhvluoNDoljuJVWi0jkwyoE6fgIHdz2kPveHZVEzqpwtEhbvM3bJqhE3NP6Sr1jPWB/ikMuVzCRagHPG76c7xM9+9FmFDG1J3fcY2au2kKRzVxUobuABGhp/4HG+kPSoO0pS/006lJB8KhihBPKYr6hQLUlfUNorMxuZyWV13Fz1gtLlQllZeYt0tF/ezPjrWm8CzRpSplauRiaS1PX4BXYUFjbJhFXH5hhZTv/EIjVUb9gkTgzmAeYkDnZb/6/fm4S819PpcvVZNMb/xPL3QRfVX5bX3qAP3i0cLyGFU07Iby8y/KPs7W2FBVy9fK5cvXYMpdoJo9AKmqH/ceQInVHWN6DowrbChlmdYQfDDqunCBLKBPkAO41Jjo70ihJt4OAl4sHuAFqM7xvkTpK6V0hYHwq0FnUi+fee98vHHv1ouzl2L0PB5kSHIYXe1MHQ3AY9jyhWWzXxL9jTiDxwQOfTpGp2QG7oyQB4Xx4gLwkutraerN3HfTjRl4cvRGYLxOIuVTPjm9oCGipkS4cIV4HPtJmUqgM1O2p7IFNdMKMSa7MptFJdXXIOBNaLfHsZqs8yFk4RiwMhJ6EEIzjj3v+pQ2/Il146olGkdVVO8HuaJsl/C3a0GDQVUIBjJZTqD4I2ExkO2qS5sa8v3TAAKB9tLMbbbFbpgd9mHULf3DtA4db3BmHm24mDsO6vkjE3J0J0kLr4XJaKHU7eKC516gLtulk7GqoPTCfF6qqm/fVovdfA9CdZsLZ+2uGJRJdTayLdPj9qSr4637onzb9/6hff+5sO+nlLzCW07BZanjIMt+W9yWKV9cOMmXxkcGy5jM9Pl5nvvloHx8Vhxf9sBOwsjy6QlOCyuq+WqcLjrmHzHhW8qgnE9QzxquRKHc1/yCreDjVvPfzTKbURfmmDR/Z836jadKPvBCUO8neAfHnWS3zBqFANoRqXP0/flqQFpTnBYqwwlQa+HfnwZvNZK3Y3Mczufbsea+TFwyflHoyTjGYhQOGwIAcuUcdMP+I6af12DYB89ZfjCX+jWMbTvnvJZ5z60OAxMMHJOZVtmL/N/gze+yqcejppS3437N2nbBri+VtY3l8rK+ivg86wsLD0u84uPsYwecj4qC8tPsaJelp2dVRi/mZAr/zJa0T1PWiOtGhCyI1Zsex08GxJiEXI2ygGzKekH9+w43+pVBqQhvZouApGhNt4fAp4n+a2matn66L2klHPyTS09h6Zs1J50v7ap0T7+84E3zxwf7YEgC2XdbKMMoCFqY4Pj5f2775XZqdkwSQVTVuklHtioiyEEwWBxRzORyMyJDqhhlq0tMGgAbAhbGD1At//Gfoswbj1o9E/VBDQVAaYAtaUAw/aaXVDN+jvf/o0yPX0574lcMm0ZnIhpnQqBCB9+m/zMeRm7ndBEmEr6DMz7jIzgnnXITE9BNpHLRWXGnY9PTCeFwfDIUCy1PRigTN96Xahje7MiF4Q27YVxztdvvlO6+0dLB1qabTpE83KxyhBnNBYZJ3Df3d5NKK6uH6OkXHiTuGhgaUjpAOcgME3sehDDVjI29WuGSuZr1JB4kg1eYPrBjTxCjxxOcCK+UE7vKXTCRMRFX5T5cArDTIzz3XkSgxlM2mUZ/teBUMP8QJNEaNGH9IXr5jgCzHVMga01V9FiW4E146wyJEPXCtBWU3Q4wRphkdLr8xWz3/5TQeIMjqvo1L79tz3sSroDbTaFZm3nV2323990RKsE93tHxssAFm8b1qC6dsbob2lfHTsEHmNx+5175d0PPyh3OW+/+34Znp4p5wDyb6ke0MvQK1/JZKbuFDplbn8zFDiGKhIyPE875CpxCw4fAn8NyfQIHdhr2uRK7aH+iTI9c7PcuPpuuXXzg/LeO98qH3703fLxR79a3n//m+XO7XfLzMwcuOn2keBMmHEtJ0wXxqfFKw2bquJQN6hMdW8HOt0qm1icprNvCgPnyJw/81DT11WWE57lKbNPZBTCzOi+7OesVijmgadVGbJ+eW2NXIq7UhjQvurL94nqaVAQaIFk/2pTZxgFhuZ+emp7deFucW2jbG4vou2/KCtrz8rrpQfl+ctPy5Onn3F+UZ69fIBAeIH2vxJX9llxvrDuolfdWWAxtGMwiVlO2yam5j6x8l4oYAIpqguiow9GOTZRXA17CrD6sbmdEFvBPN/ck6A1m/Q/0VEGR4JV02/nmWGYxBQMSbdH1bxASDrstpdLW1uR4K5UjPklYsDMBmBGhn7KGI3qMMeI4YADaOaZrOGa5BYC4KiIAdioe2PX/XS30VJqgieFiYNjIi19aAJaLVjz7umzpwDWiaqGdo22H+ZAvXsw6i0QwAme9Y1VTH4A1tDCZdy6YhSKWgYSvULIfsW9AwMwhEsHdCIaGHjT0jrf4uCuYpZ9+eXn6fvBQfUvZjXjoKuvW9LWEeA2YHupT0FABcGlTIKl37kRpM4KV4TB3NxstOeRianivq33IFoX1Jip1T2VdRHp73QP3h36JjzH0e6SsXGzbsMpSbv6s9f4cWO3gY0uFppXuoGd4XjecxtT478NxVX49CFMhsGXrCbWxXRywJB+ZTGKaOLHPniyhDXinsRhTsC8E8Y9qoWGUFJrVGht7OyW5Y3NCDLh2t3RXVopc8AwYvqmZr+3tRa3jKvI9xlPcW4C7W+otzt7IMvEpSgJd5+v5rIyjNntKXe3Nsrh7lYZGRosA+BWNPTG4WsetlmmL55FAXKc7RHPViasAGmezbfeOlI//2j/24dlCGdLaFz4G4/m7SPwCTSqTMN22EC+VfUrX//qg+elpYtXbpRvfP83y4ff+nbmvdYWF8A3tD9g/jc2gqpEQVe0X7n3fukZHq4L9GDcr6GhjYVX3DS6568+pI+pCzOlo7u9LCysoOl3I3zPo3QYmKAHwQVfhhafnxyWPphoK4rQObi8j7Vt83R5uuo4DJh2mLNo+vLl8tHXvgveXy9zs5fL+OgUissESp27xfWD6wYGQLN2IAcKHFqENGvefhVFQ1Nda6S7U0Yv868LrQ4QWJV+s6gL5agy/BqWWhcOatEzkjwXGDkMVsUpTJ13M/+X1omrf00n0Zy0jcvIF4IblBEvBMqaUUIJO0YI0FYFVTwvWhkopcdGoaHsHh3J59bL6uprtP6Xb9w965uL8KulMPy9g00ExH7oqbg2AX5hu9xHRf4aFzF0ExcYdQubGhWKijA9e+UTEVwzeHy4bmLSOTBWuvoHy5PnT8s5ABzo4D5McXVrv2zpl6agutxeSFiYpgqFAShzDLk8XA0xUUQ0xq7v0eEVBkGtRCDX0Krqj1dDd9JDDdYGGnUx0ufKRgQB5UvwDqaHFkwILcSBgGEQ3Qv50Dh77nUhjMwGKrN31aGM09PommeYlTJJgaPm6YrfS5cvwQCH0T5qGKfPumDLpeHx3zHINWJApgD+I5lto5rGLshkXL3l6dZyIB3UuLd471i31JmRRlsgQ2uSwF26cj2Drw9vDCbmSlD3aB2izh4Q0LGwz7V/fNCnQySIJrWTqMnJxHOuhBwZGii7jI9atguLjCPv6ERooUmcIXj9fbi3GZfZHkh0rMaDZbC8NJ90xBKci3bM+emCIt0jbSChseG6ObqpO7HenI6/Oc6v3rhePvzaN8uN23fKzevX4FaHZQMGY0x7ZZQettwumG3yGLzZSk4oF8gZZTOKYB7DknBlrW2Qx2wjoMW9ujK2MwuNelrPMjfVPzRe9o8g5o01BE9brBzLHsASEUeMnPG52JOWBwMxmaKTlWcIvRaYjff2d7bL8EB/YvNDj8Hf2lbp2W8NutbT17jCGXzzd/NoXP+bDvA+5dDBpghIkSkvX/7aI89S5yha7dTc5bKztQOMqguylgQj+RvLUDk7LxMzF8tVtPiR6dn405dePKsCu/HUX9eQ1MB/xzDgi7ffK/3gaYQ4DdicXyxLz5+EgUchq4D8hSOXGCc1+KVFlCrG/FzFqnsAhrWD0rRXpianYMZbCWjoRjFwjvAEvDYSTQvO/rq62MCJ1vZOdCxwB4Z/+94H0LiavnQgc3YMdR+i3SI0EkkHbbkpTdXoPV3YWfcKlulB/dA15UKzhnY3ffVq6rW8ymO+Ou3TV32tvxUYLjTTk9EZ/hU+Bb4bKq4wkBysT/7xxiXOu9VyrspkGEwOGHPcNU4GuzEQAmt7tayszidIY2OLc9McSyvwMq2U7UxKOzld5xYq09f1ncVy0IZekETpcU/epKegZgXQ6mgsZotChfI9d+naJ4Z2uZhkbKiPxsEYEARtdOQZiMOTCILzMIKVLTef16UhE5cxVyAZTaAgUGqO0IAJtMamReCgCsBdmN8yCO1bMkpX09kApa45PJSYPqfPTkEwbNgnzDEWAf3007ap4abSxrkHg9g9hEnQIRmNpo/AFUDUHAZtniNXPs8vLGbXH1914GNmDqNRwvQVai7KMnGXOT9cdSh4hbErqnXROH6u6Ex+E+oyTGxh4XU07BrKdhQNw4HWHJYhH2HKnZ3toiGYtGugzE1fZKB64n4aHuwtIwNDZRxB5EI8LaEghxhj92w/xBhNBcRT+IR5QzATrpwETucgr26jI5jtweaagwEDZJBB/mOEwNG+564r5MqxC6bWl6l7v0xNT5Ur164C4w7eWy2gMcy/CgFHrpPTmPdOxsUJ0MSW83nj9t3y8Xe+XWbNfT89XTYQKq+fPsSSqYIyDW/8L5zNTLntqnP64BzGEAJ+ZKAv46vFUR9UYBhVgSDXIuGSi5wGOl0FCz72DkWo7m6soOE7+aZbzHDN3lgwppcwmVpYAuUZ7WWkURu41A48ulAMXEG7BXwG+3VtgW9yVSAo0dcjDWkw2l867Ui+e7z9/a8/soMYdVRx8N9GEMCEb9wul67eyM5xWuYZ/Nz9WwrgUMkaHJ8qk1gFXdDj4vzrsvziaTkF71LM31BOs7vHWG8Xb72DRTZGV8BF/vbW1surR/dBs79eEPjyHgLHRJDbG9swTC1ZhEFnb0JIXQE9PTmd9Sv6ud3py70BTsBl6VNCUxBcmJpkrK0D/IC/6LC7eO1mNF6T48kIjQwyaZwr+XX1uJLWEHAnc5NaIdq2SmtVFOUzRrmp9ccVyTj5PZO7wQmqR/h81S9Hzd/CpV6vq4Xre3HzKEzog8zeCCWVNl2puqAMH82GUOChyq8eh/2DLdouI3elsBPQO3H5bG+vYVVgqexslHUZP+fW5grK7kbZ2eUewsEJXpCb8mDoaCt6OnQRmyjTRajVvQqvoE16TJybdJJbxUhlV1e27tHMu9HezEHQv7aLF69+oo+oB7t6HA1T4lAQtCDhXGlqGNkg0l0Nf9VQKDrqhIaMTkTXbNV1o4Wg/7kKguEQdJV6AI8/M0YuypwgaKWxgsQNH9paeM5B5rsJ1NwPVb/sMAzDmG2ZqlLagdLNkxHxaAyM5bmcXX00qQkQXAoNUxGo/Wv+iDAKg5V1Ab2dNju+uwBoGcSuScEGONHMh9wP1HZUAWT+9j2AaL0ilIzNOPodyjYk09w8i4uvKQsBUFxs5taFhpAxuIZlMrBH+vR4/tmjZyBNS7lz62aW6rstYS8CdmJohD6DqpRvn6JKCDXaqJvJiVjh5e5OrgjWbjCLo0v+Z2evYMmNluO1tdLXeloO0LjOaW8LzL4c74MzaoAgCyV2y6zPjzKR9u1f+V756JvfTHTL489/lgVHJhOLj5yK2/9/7P15kydbet+Hnarq2vel977b3Dv7wKTBBQRJkBJFUoqwLYeCCsl+Cf5j3pYjHAo7FFI4QgqaIimDoDAggNnn7n17r65936vbn8/3yayqvvuQADgI41RnZ/4yz/KcZz/POXmSEUEt/lRVaibxImj75muvtTe+9a0YINfZLz/+pD29/yH5oKsaJvDrPda1nqQ7nzq89mM9zicYZpxyyA0uVJQKJ/9lNZTfj6Cz2SJhYUphg+54WC9fXmtbmyuMADDg1DGKFyZPun7fVSjOS+l503DgcL8cD0cNekY6JRvraxlxCEP1rE8F8ytHB3/fn7pH/f3PL0l6iyOMemzXycVsu3GRvqKwiezy9C1GjzfuvNYefPIAPoLe8EtJU2+8Pj/Zgs7DOLx8G0MyAd631lfb808+yagwtEmuL4Cle3T2YjDbOszduBH6iLNTlPfDD36BQ1Qji+LXz6ZTeM0XL4/2dMheoqBG2svh8TgE+yi624wIduFVFaEzRn4pTBneh3d1sl6iBwxjqtB0NF34cMj5xt03ke36Wpnxc42JocDaBdXRtAlIKZdl6fBZvwRWp9BwMCAkj3/KOMi2I7knt7s4Q2VfTpldr9GCBslzbzjML6zqnFpZVJPJKT8Ex7mNBPKXA8O4hxe/jXLf2Hzadnad8NbD53fn6RtCXl033GOoZyNhoTbACIF6jER4hDkgvzpRx8xdV5UtHUUdVsvomDrH6XYxzg/6+VF1liGnMgLWSR0Jo9l1+qdl0FLWRDAdQyHVfhteJ1+ssrrJ5YwKWnc7iE8KwvD+OYvP4NRnycgPlRy/bcORQ754ZV1Ac+q2ASisWHUUc1936vEvlUmMTzE/GW3WEII7l/oGp2Ejh4GucnHt/fOV5+3B/Qcw3j55xlA8vuSDNwkh82o41RztHbRf/PQn7Zc/+XHbWlvGs9jKMsUTrPT5CyeS8OjPy2ofYZlPjtzeYB9B2IsSvbmIl39zts2ND7ZrWOsBDMDx7vO2u/ak7a4/anurj9r+Gl741hZ5htvJ5nr74Kd/0s73dtoEXZsAJve3N+7oRlUvMndSISkZz0lMlfM8HrQjtoWpMbzpYbxllelI+8abb7bf/mv/+zYMgV3dMoEA6t2PU4/r1RPqwYi46sVN24YxVoaM9A5cnaH3YEgnb54aP8Z7yXYE/Hbi04lw1/K7smZAhuS5dPQ7ue43HyGBRkVzjxp2e6nhcEnm0sIchh0DgO4dR5nN0k/DP/GTQ8faifPO0hJe4PX2GsdNyuj1F9ldUjqGvLqUEccAyk1NTLaZhHlcWeLUrjxs7LVTkwBkOMktqbeg8YlKArwmfhrGlncdJl89vih1edO/7viyBJxuA37r7mtxHIT4q4q8kkCLONajNj4evpA+9OFS+r6sRgw5/G18XVnzt8uZVR7iJ5rERr4sWT2OiSFGR8MqRXlzFAfti3cOqDQAD7iY4Natu9nwTy/UdflGAZTDYJO6o2yByVh5Fq0AkxPGzosJn/rAN40DCv13NHHg8nXQMjLiB1903Bbb7Awj+OkFHLppRhd+FGiE4i5e0Ji9hGcNldElPH2TclX9d7IWRwOnNRstjlrnJEcZcdsw9GN+69KDNoqhQyhP+BKX3x+enHRjSucUpLNvEju5e4hzuJFVPE+efNg++Pjn7cOPf9YePnmvraw9aM/XHrb1reW2tbtKv7aoczd65eR0lzYwsoP0e8Aoh5vFUR+GUd4/wTH3uysH6CiN6An6UyPiktBTRhkuCzV0tLeP042x9q1hXzoB1Rl5GQpzo8m8l0P/IwqcB92m2aV1fWhGhaTerzhWpasso/Xwwwnuj22ZmjjBF+NUw4wiKNwAqi7r8JFLDkVi3izOH2VArMuw3MxMy1qZZXhO/vVw9OcrydUe7uKoR2j8eloiQkyt/vk5SuMUxDF60WvYwDBI/rkpd1Oczh42CyiT61OTbVZjgjf9AiOw7zrb1ftt+/n9tvXk47a//KidrD9tJxtP2/nOSnuJJb92vNNGMQRjLxgtgc8lys9hXMdfHLVJLP/E2UEbgxnGMCTjeOATwD4FrubH8GCHjjEYe3jvjAYQAsMvL2F25zPmlxajjmIA+LPH4kAhhIYYMZcuemb0xD2Hshpx97g3t4p6ICEa35RVmTu+K2PAGIxn4FWFiGAfIuBiW0yrzCsV1tOwNfpTi5RcJC5fuCriTMOOYCjRPOiNtYo9RXNdVyr5ydGRdmN2pl2fm2kLMzOJ57uVwQvrTpPACNM5BzKGl8+AIf0VC2Evzu6m6ioU8SMrbOLtPF1+xqj1SfbS98UsPygfoDlWtvba49Wttswo9sn6Rnu+udPOwLfvFfi8Jn+vHIICHPb16lErirrnV/IX4F908D8Kxi+LCX/dqvtfJ1XOcwQZJQ5u3VpAZVwyYPvC9sWpoIALpLGKlHKuStND/rrpsg68UPhHBLiIYQhZQ6NUpi9Jhkfch1/vWY9eFjFcl4/Uw7OGbhzReV/n0JG7fJ+tZiiv7jCPXq9Jw+hvz372USOiw+S29UYSfC/B+Ua3Acm7SEJP5ToptYADp4e6jeW7i4GHX0UTt9kt1hUStKlRSqw/MGOYcLbM467D7uC7uLiQBQcum7YdHSO3lNjZ3cTj30Gp7zTX7i8/ewBvftye4wiubTxp65uPcVKftYOjjXaMbqgtJNSFrtyxjr0cRlv67z/rPGebDQzYmUu26ZPGzNGHdK390PxdIWnDbK6GMpqRrSrIB6qDi4TU7V94yBEFOOGecxnuzupTOkMBKSKx+C2bOYkg81ciWziaQ+RiONxFLwRLKMaKa6iUlFrr+vJ/Dip2kiJLxrSqdFal5JGhG0T3uirolVMBcdUwXSZj5xVHdvXKDNZ5HuJOSzis3piERKCO8b538fZH6Kev8c+Nj7YFDOAi17fxsl+bn223ZjAmLw/ai701hr8r7WzneTvdeN4aFnuQYdrgwWYbhsgeY3j+Eyj9cRTvGMckSm0CJTtOW+WNn7dJjgk0sevQx2FEX3pi0ABcLdsBGIrzJaSEVOiby2d9Qeqym6VuLn5GIfVKqZRBhcAOufJXMU5RD6PGn2VLcV1JXaV5AZCzXrIT5EnyQHJ3pfgdY5DEhflhsuKFrgU4LZPjqfhTKQykwYIR8Z4ivPzW47MsPF5V2Q4nP6y+srGeDeCWVzfaJiM5hUDHwW2cAZTig+0A5fR49Xl7tLzcHnI8XVtvx/JTB6te/8bOYds8OG57OAO7GC93zXUtvd6hKSzaFTD0VVcFbw7oWbgUu/Xc42q5+vXpw6TwIrgMvas16zD1z/saqtb6v/+vS9DYRRh6bspGwQIcYZCq9aJcd74sTjv8cEO67DhJWUcVQyhNU+Xr6+hLWffVOrxGGaNcdNbSKhkGUJp56zXPTVXPK4kHbknv9tEuEVV5O07znivx5IMYAuqBe+ADDT40pqgj1J4aGTXAGzoqM3j+d+68Fo/cvlxjROwI5zJi4H807cF/hmBV1HlHCo/fjzBpCBPXB6cuYdY46My6PYohKK81GlVneixr5tBxsds6WqcvDL9stk08+uWVhzgkKP1nKP3nDxPbX998Dv9iANaetp2ddZT/Dv0DF5TX+BnKcbNE2zmjj1m6jtF2tKYsZsSC7VWh+1xe8mVb+65NfoHDI7sfHzn3AJ/BE466lGn5u1gc6uUsjqzT0ZfhdXdTZfRyDX2HI+yksmG5wY11AN3bpZyDa7qOMvZrQScMSQZpWK9SZsmk7cvyLjRmrpZxAkShVlnkc4aJOZEvtHFkoC3qxICb1g/EeADGvPBH7Q3MMYZ1XVpczISpTONGU+aOHsn15yenomUi42MzMNg0xJ8eeplX/WddcYLPO8ow6xpDpmvHu23y5VEzEjkNMefcAgDOmyLf9DUOOqoSn+iUus+mkb8puuRb15P87l8mcutdJ1Z929R4ussMa71553mrsHMuZnIZGFjj0oN/RaEkd3LU448HwJDWuQKNYbzllC3/zxrDIN7ltpY97y8gUOUpwyQwsUU8fOnHobyrtlyyKZQKWLBpBdBB+GR+3z5OsYs2vS7lXAfX0oF+uR5cRqtvUisoNWGWvnJPWkXoc+HzgXbMs5Xd3fYIhf1w+TnKfoshLeUpkhElsB7h8TxaWWu/evCg/eTj++0Xj560+yubKAzyMMoaxHBKb/viaODZxnY7ot4TGnq6vtP2Mc4RVPLsGyul3aFxvESG+eMzswgvrMZTRzGqtWASuKOiqDM8lv9M4FZcXDnEhpd2zNBHbvf0lrYe0pkH+YtcqDC9thXLVwMX12nXPoUqHc684J9tgeusTlEuuJGRIpl8ZMo+TV5IG44LWeXaw2XDL90zCxzHUx5C+fBXZaqP/gJTVKa0ogwDV9cG/O1a9trimHu0Vx63myqmpe4w9f9br87Xfnv+4FHD50FGxQXPgcM4vfNeLm8dHq7+n4FPStEHcAkRfZHQWrOkUrQC95tvf7f9zt//z/Ca/Xaxu426jz8CClxnEDdbKxhyps9SWHxkAjjKz9WE8mk5FWfonXwCFgXs9jDuQOyW084NWrdhIY2M3884ODLMspH4/bPlT9r9B79qH378k/b+Rz9uv3r/j9sHH/1pe/Dol+3Jsw/b05WP2sbW07br2v1jlb8Lv33LeQjFP5ll134H3VVFGiM9eSMhTnSLE9978F2d7NsFrjWEvhFveMe5U/c2crQS5Q8jZ5EO/TbSEgNGz/OODVfiRiOoeNV3XjA+Y364aCIRBF/W8yVb77nEddD1tMb+tdxWIUvLBCECv7gdQTdpdRyCJE4LcWzMRny70xVDsoYTiBnOoTTCmFw6Yq8hCTlAsF6Bqyr8Fucg9YyCJN8ncK2zbco4ElNA1DeW7Jn91VTqTTXmfugqbD9m4lJI4/e+mpSdFXluRNo981XmPlMBGzP3BTKPUtyOgupA+1C/RyfkF4fQ9Ie/zdP/riRT16+CN0Ygh0kx7ASNx/hLEci8VKPiKCtKuqyvT0Fh6qS8J367R7+C7GDAW6VUrF9l3EHRVRWoUr3M1MENThPiq1+fSdWX1Mz/wIrCjmdi7kFjuzJgCbK5Uz3JNt1TauDFIKMW3yFBMWxttWebW+3jJ8so85q01Cvzi0k7/F7DWOzoxSOkwzDpIb6Cnx58oTUAbTGE1Ll7iHDQ4ZFRmJgDSctigAH6JF5chjwoP5K/9o0xfuv3FJx0B3aFDEhP+P+UKkFdB734C/TAb1vipT+LU8rHwApG3+M60nH7KwC0ocVRNjTyKZ1M1GU2/l6gZM+G4HaNR9WQ/4VFwyirx5hQsbudpv488+A/n3MpT/TluihKZM37Kr18lxt48iITyk6c+0w4zX4MnANjk214binLRc98SI39/yeM0lQ00lhj7yo25V0YzWNlPfwFnEnZpwz6wpCfXqo0trwKWcWTN41BioYhH9UX1uSnnXjsjKYUGTtFW36b997rb7VtRnauenOlY1aP4VkbpnG7+DIy4lz81Wo7RzNui+Ibw4aJTbW03FV8fuEP3abhQtnu7W21tY1nbWXlk7ay/gmK/X57/OiDdv+TX2IAft4+uv/T9vEnv2ifPH6fkcCjtr5tjN/1+1uU34XPXQW1jwGu1Tkub/Vdnrn5hYSWTjE6fvzJ9xjcqLJCO+ipMTXYedtDt265kSXHthtB7u9TRvkW/6AC9oGd4StoJ9icszw+o214XANJvybply99ur1ObTI5mbetJyem0nfxJo40NH0oDKdf61ks2nssNTyRYSAwzx36W1Ai3b57p/kpSCHJh1NAfg4IpzGR0YrFKvUs5cftJZQTFXnd3TP1ucGUnp4fpqbVhmyQXTHlIl7nZbrqSZuCIPI6kalPrFKVPUVWIU9PzOvPHsL0G5EAJqKk4EgI0teFLOVUOhSrkl8zUcT2bMcVNtL1Kxv1ORpQJaPg9tmdo8hqoaup/xmliDI/8NV5FBLUcaSyD+MduMe8IyfK2m3XOCvcKk/rHp3Qmx+LYkqYsmNS4ZZ5Hfor/L7zYRmZWor3OPQFwXw8Kb8Lt3pHjrz8PYTD8OZ33mmTc1MXir2HO5c5vAEnUdYQmj/rKJx79PfqP5VdHXlJB4WWWMWnE5XTCw4EkbqyUyd//kt7nvivf7u6nKxKPktzHJfuhcuxUaZ2kCcx68KlcgV34swwiUbR3vswdYCL+aWb7a/93X/Y/u4/+S/bO7/9d9rghB+DKp3gcXTQbUTYNZpdLmOYSsIq9efLBBby59YhNF910rq8ZngiL2CmUuGgH7Rhb/Seqz4/1UrvNCLc13t2wtT4vGGdAQypI+JSZCp7+RLnlbpiAHKQxwMAbF+cG4I6ZdRwfOZkLkp3dxUv/hkG4GFbWfukPVn+oD148m57zPH0+Qft2epHbZVnG1tP2ubOctvdX2VU4lyAStp9y5y41iD58X8/D6uRpCXay5YRePFO9tZuBO4IXMvPncTP8k366KS+y2HdYFKerX458nYWT1q6bQVefbckOQZPY8nvmvPw+8Pj2bHUj+9kwhuDkHzqZI03eHd0RJMZcTjqMVzmCMiXzajPOJreQjGbPG6jEg+0BYnFNigMGr5180abnpmKYB+HeD4VqEEAcdtUPTBu24Eckd8QeJhxYg27zO9+7gxfYCqF1LcNjZk7mM6e5V3ZNN0ngbqSIjISHKTnUBCSx6NY/i9LulStpqvXX54Ugn+f5Ioek7IoU33dpOB59MkR3uVkc6XULN1Qjjbj9hUKqCszDNUM4cUfc8N1zr3izos+MIqrXbwjH42Ou3Fh0dfVR65WccSoMtE5cchf5Q2DkLOrS+bPdxNUNh0vRE9bF/gSvgE3WXz9FoZgBsfEVi5TauRG1WYp3YtOQUf1Fu6SqvkrqW6ogDRQuFXdPdNluXjXHKnZxrp0tSq9edeiK3clRV1KduoFjyApsPn5w2GG/D6yDnPbV3eijIGVTijQPplH2txxX65vf6/duPeN9vZv/XabWrre4YoWODsBWat4CkbjzCO+LKV7+lUJejjiM+lwWp+hRZdXFm2gdRSVYSCAAR/ZiiKJkYSGgHYNb21vrbXVZ0/zmcs8I5/GIXv/UFf253ERg4wmvTGyGhAwAB5cceOWEu7Ns9N29tbb2uaz9nzlQXvy9H578uyjhHWerX4cg7C68TgrenYwEnuHm+0Ib//kXDzgwTN6kEc93OAyzi19CD+q1+hLyYjhp9reZddlnLt+D7y2jHee1BV55yh8w+TC7wdqvJaFrUeclBK3bpW4OrPOhtL1+POpTkYa7pvm2T3Shq9VpEaHu1aI9aNuHATkxvkBoy+GwZzQN79O/OA41syJixGUsgw1iDLVw8/MtZwCkyoC0l2PwpUI62vOfLs+2KAswHLfSZB5X4zyDc94iBIE5omwO0ni15ZG2hyenqtIanJ3os1Oj7fpMZdDYt3IVyyPEFkFV72IKPAyzdWkGL1ASM4GRzlGuOaw0/ShFGtf+jc04TnWWTQJay84Xx/2jAgo9+uk2MuUE69OkPWeosm6OMhzVRmapEaWlKpYpCv3EreGWELb55X/9LLdJ8guGurTYOm1yoTX8GISLpROCj9lBofxoqk3IYK0Yz0DeG/l0Q4x1M/eNDzLnAR/xkNV+JlXoq60TzlfvJPn9AJVFv2o1wzJSyZVxNbOFspR1V58fjVVjwJZftc19QBL+NP+ewSZHCmv11v3bbtCX9VwjTg8PA224Zd41hzXQFLNOZA3WaoeW81c2imKB0GNAHYaOvgAh/N3Xmsz12+3F+BUhX7zjbcSqBRWc0pj5+LM79YxAxoCcQAcQmr45Nbrr2X78j/6wz9swxNjben2a+QbE4TU4eqTl1k4IlxFK8MPyn3dqXx9qpYrWST8AQ58u1bezicpSe43lH5oWNAdUY7wiNtAGIoSrToK8o88t7623B598nGUpJs/6lycGN/Xc0bxJtg3RH6vXeaM4nft/vHJTts/2sq6fbdlWF3Hu19/kk3Ynjx70J4+u9+eYRDW1p+2rd3lKH2NhnUKd5bOcxSfo+yHnUvQE69D2A4P/YbJXtvxS3y+xHaikXK9PrAZYucsLfO9D0cDjBSEs1YOgTGaiEOuE905N95zaatKPSF4GFWHvVYwTbeZ2dkcfhfZd6AcGaj34hB1eBfftUWG5YdS1o/gawR8LvEcIchjg3NYE/fVGUcxO1mkItXK6QWg3yErmUCAlTr82VpbQf2/aItzczluLC60OzeX2mu37jT3vs+nF8MMcpLnite5va/bzY5z/zqW7O7cdLs5O9GWJukYjDmFIlhkpIFdytAPzESZmOyESOl+VrUkX1AZXbzTFu693e588/tt9uYdGMeZAREpNirfb3LqFbCgqlATLuk7+FWJwplEhKLS6KtTXy+44V+0MVQPUyTxW7wFdZf1XYXmYlUCMNpyRgNp21/m1GdHEPwfT/sF2k0xVaH0K8X0gvNtizQVQHBGXBlj6EbhECvCAg+QPwKFIHnLJ/LnMO36Xoien0lDk/rER5j8HGVxlA3EVlf8jsJBnnkYO/cFrV/+9Gftwf37cmj6LCQ56JvKsraq1iutQ52g8ck8DI8GPWyPAykkD/3FY8yB/FhZ0dJednijrGr++IXfxPZwA0JHOsqJGCx6yr/Z6BCl0q+OsQWRoNG7dede+3v/6J+0v/0P/lGbv3G3TS3ebAu37rWXeHjiwS6Jg5pMpEUUjKEAFUrXQkZmI8j/xvKz9vFPf9x211bb/OKt5o60mdOjzUzAoqStLtin49ajUtQRq/ufTlfu2ifIYXjPXrqSyXcF8uInfzVSQd8Ap1C5jbQevHLg0kyPxohgZ2OlPfjkA/p+TB+qflQEdcNdbuOiws8OnCj7jUdZq//k6YftwcMP2icP32uPH3/Ylpc/ziqflfVHbcetGjAQ55TVy1fXyZvyR5+8zPJNRhpuJucA5UQDlFHIcUI5NbIRhhAXeMSbsLvE85QRiKOQfn6i5DThc7pQZ/tS/KFR8bph0IZHcdDx/P328o1bRmFmE/Zxolfa+Aaz4XphdJNLP3TjRLojJT9i74uZjgpcHVQbeo5EBjVQTjLrpRkSMkLjux2Dk76YhBC6/0oRuiy9nlR5jXZMxhxoGg3fZm3Hh/HgJ7E07kfjENfJ1xm8fffTTzyOYpm0oga76lurS3Tm5vx8uzE12RZob2liuC1NTbQb89NtaZZOjqHsVYSWoJNKXiFKgrxKJBXEzOKN9u2//rvtu3/r77fv/o3fbffe/m4byluoqQHQL/P/5UjV18vzVyWZp7v8dZPlouu7tl6p5wvahx62V/FeEsyfUZo08j63PKamp9q9d95os0uzjNSKwZ1EOz7cR9CdUKv5gMBuRZxdvudwW6XlAwWrtiO2YicpHRbznN/OYakLytu2EvjDkUN3rRfnIz2xjAj0rKOo5XDrp1kOP1CjHbkwenYjBzV119H4lCllX/hWiTouqLOZqhvJm7Jm0hig3hmxWqaSxoC+INB3v//X2jf/1u+27//tv9duf/NbePWu8KBW8kblU4d90qC4+qNrhhqidtoAQjwxs9huvv5WtpI4R9CHxqbx5muJaAEKLOBZFIqzhGE5A0X1D9plUvX0sJ3trLfD7a027fYyI+NdHbRleCrKrseuIwKeQy+7KaLzJD/6HH1uj3IiVVBctdOjI/6vEZxllW9j3zGcpH6uQDqdcq3ciw9XA/km/+E+hx9Z2XmeFTpr64/bs9UP2+Pl97qY/od4+Pfb85VP4v2vbTwm7wqjgvV2cr5Dm85NGSbaa37c36/45dDYqTcAqyaYfTHMfcNwPBICGorZk6ZOPmsEDPu4Y7HLP93Spt4wdjQC/Alr2UX7WFs/aPAqLF66zTCPS1vHsoJnqrkNu6MtvyHuih7plWXTtGt5+cARlKgrfFXdhvX1/H0RbnR4Mkrfe+Jd/NsvdaJ4zsoh6Jew0FAtp63QEMzgx7/zokdHSN/ic4tfW+xEJMm9fxZR4jMjlBkfRfGPtGmGR/noNRh0W4hRACg2MG5rFQqR4Phi0Wi7Pj+b9mYYhuZD3Bx+7H6WekV69rpPBzvOJ5WVA9ExTJUUmunZ+fb6t77X7rzzrXbrjbfbwo07INa48v//JESa/y9x9XWTDG2KQo079PVSPJ8rdKg4JowdzcI/6O0eTndew0tdmI09dzmhsVFjpH7C7xgPKaukkgr2hBdhyApBlAcJE8QXlyNkakcCJlcBxUv2CR6bfzEYXUroqOMfT1nMEKGoJPTXBkfaHTzphZmFCAql8qxPl7X16t5WlA342nVnCNE5cPiG9atlzVWH264IS/iZO8Ji2+NTs+2dv/m32nd+9++17/3u323f+u2/0Wau34zHWakMrSOXrK9PaAhEXkl+knH/4KhdG0Uel5boJAagm3O7gF6caFitj8avOeoPrQpnGd2BZ5dx+rKiK4RU8pmUJNkrPXU9YA2Kyf+NR9Ngfn9R6iBIHSq+vBNBp7IhYq/0/U/+uTYUhS8basTL49er5n/7wD91wwDjzPX15fpC2eaj9nz141L+zz/i2v32P2mbWyj+ref5KIvr98/w+F8OODHtG/Eu53RXA86Gj85cbgqfgQ9XSdqCsHk/L2ZpBB2RFCAJX53xzInempvwt6MuDsM/GbmaV4NfOM98VgxATdiquA3RRfmi3A3TuHPqJM6Bb3/XOwbdW81GN6jLbxnH0elkzJWZ2VaC+pQF4/7jKPhJlbzLXzMB7BvWONaRT9qGpraVY1gaFyz6R/LnoC83LeLBaXX1ZLTEKtmzo9MQMSEHOqTXJOlvL861N2/fbHfw9u6g1O/dWGxv3FpqdxcXs0ulWxFLxgyvAdq6XNmjIIl05w+cXZeZXFM7Rod9s1nGuQgVWMYSCjmQamXzhSnOIpfHpZAcGvHbDefcljgrQqzIWsz0lyCJY5Pw0hV5seuDF1+ezOaoLUrvq7NfpIRHxA84tOyn514+nQqsYvDMEcQQ5E6Waeq1RIwCEHVeq7cdbSfLDRUGDulTb07q6er5Fb3kDSEwVmyMVM9LmjuElR+iOOCDKAzyuYrGsJCF7Idce5XeGXJzVvf7tDbr6xjfP2FEad64da8t4E3XpFosVsqb3M5CyOIlegO+fdHoy/gsQjPfRhaut2vzi+3FNbdMMAcCnkkRM2PAhIv+KoT+DnFT0QAe4GS7fvdem5idy55e995+p7317e+UviGHXdEgakhUkL4IpffY99BqDNm4/FAczS8stqm5uShc89p28gG7ij6jL4ij95lQDI/FhDTSwXJfpAFG8o6pVMbSw3/yRjxg8gS/NOx5CsdNXNZ3HbqUJtPBKwnccUtFVROh1HVyFD6Qslm2qEKCNzLKpE5DfvWWr/oAnjl30piaqN/NFB+7t9Xyg7a5+ZQRwfOMDA4OtsEdo5rs6YPSdBWhXjwGbiLbP2gk60NLLs/c3WFkIGxYF42OSlWesa/hT3kXnnPVj595dbuGg0O/NezWDoaDDFkZmoHmwC9Oo/CRoyHj/LSdJZrUXaviSmfJSTo08qJfR1RZu3R+2Pc7lA+dYGj2Ej7yZTJXellOWTDMlFEylHOF0LTzAsAtTc3kvFMiIV1/fOnON64T+sG4u9FijU51AGqU6ChZHrPfgzfnFppfWMrLQgKstudcFloBCk0AQFGpAfEkCJ5GGLPfDQLpfuKqcsnnIU/IjA7wsuEWHqEPZAp61wYBzE8JYhbiYR1D6HyLwPbJYzbbKXbgGkRnJhx40ulUFNrmhS6Z15iahLFxfUX//lIk0SOoUvwrFPLnJd8HkJl7nHxlt3luU1nb7U/K6i17/fmprxDYyJtVN2FIQaesikW40QkBgf/8vvL9+5+09dXVePZRxOSTCVUCsB6MCL9x3fff+QO/izDisLaj8zGC6JyB8Kr4esWkgLjAwXi97KpgZThOZaVQSrkIk595tI825Mm6rMMX2qbnr7fFW7fhU/EODhGmLsTLgQJ/aahS2ZCfeT421f7eP/7P2z/9Z//X9k//m/+2/ZP/8z9rb//gB+0kowLNl3m5Jn9etkSAE9axdRqWt3lUAn182h69/1H7/X/xr9s5AjCBUwSSyDPYXoBP89bLT9ShRxmcBMrwt+9WGGbZ291pY4ywl5YWMY54fTE8dkAvGtlCibtyyHL1fQ4UBw5WlD3erh9emVu604bnFtvQxGRCJi9QqOm0pYC73+pY+VKB+H2KchClqTWb9zLFySDZF/uREYGGXZqreKLZnYg+iWeaCVLq41Zo5Fl+861ynO2cz/DAnYhdg6eePnnCyGAt5V86z4XSGhwcb6PXZlCsM1lOKa9oFFXIwiPPuj3DtaySGaU+zfdgYumHB/UVss3N9azuEV/1wpmhHniFtg/2D9uhW9VzPw4KKHYOR1g1NJNdVEU8SaiQizbtuwo7b/Ny9rO6wpeP049OFK+nFlchyfuG8KRTORCu6jFMNOtCHBxojYyGvXYUdd6hdKPvK3hMTUxnRZGja9+pUDasJ8v/qdM2lJ0sLyVP+AncDyZuaHWhncqhhMKhXN3qFbIdNAfE4cERyHD7522Is3mw3/YhipO7Et6CTga6xLRnCpPfLX66ttnevf+o/fLj++1XHO89eNg+fPykPV3fart69R1D2G6dFGA8BYBW6VxN7keDqCYclV5gzf3wRhRCaklNv7FJT1YlGNzSXYUAkuTJ14HciUr5Lj1ViYD89FzUoc1y7mvyOvdV+lz4IhpEF4dmiXK6Qqv+KmLO82SDwAqz3z+OkAuthp1DiG1PAXQv+CePn7bt9W18AF/2q7COMf8MVflzEu5Kc1mZEqWgcucoGPlHm17XaNJlCkLkOwQICvkcIZSBIU/9CB5d4eZ9gEubQZQnyvSGbHtttR1sbwfjfbrs9+X/fXL0c/Pe6+3G3dfb5MxcvPo3vvMDnJqxFKzcl4Kt0ug9tkp1zjYd9FeYzpzHQNbcLx+k5HmYApw5RHDbc/fyz7s9qUfYcbJOjzJC3tjabMcohWm3fkexuPVCJXJBX797oUHy9+i4igRl5S+IKgWfPfokS3P/9t/7B+0bb7/dtrNN+UFgiDyDYX9nBG6/OPmhmczTSCBvpOM9bNAEpfNiwFWI3jpHKflhmV4qVY7gEpq47l8jp8d7gnGu7qN36Ley4QDL7cm3d/azBf7W/lFbXVlvO9s7oHSgzUzNdCtmUGryI/iRttnYUkPJ4fr8g72jtr932CnzOvxioL8P0F95cQs8q9iziAFYEo2we8CksdF5MKWrnoHfr63pZOhZKxcykv0yDORLsyMoW/c/SsgnhyEb3/itXVFr+43iRcNAeu6J4Se8g2FhpGCYDnMAEDrlOgTupjqBIp+i375djXEZlq4j9aKufGN96EvnADSE6k/pUuGgmv91axrfWXAE5RzJ4DGESkGOCDIKxcpd7WF8MveSQ5Z42Xaxkr7e/3h1sz3wWFtr95dX2hPOO4f7YQ3zp0yHPJOCv7572J5t7uTt0k+ePsUAPGwfY90fPl9pTzc227pbpVKyMwWky/IqGI8+SQD3NV959LCtPGC4+OEHbePpQzrlvu1RI3+pUo+3Pl29/qKkGgyzWhomMVW/ZYa66s14pzL5s2b+78J1accAbH+dq89LBWFCQwhaJhq5Myzjw2wXiZtOQGZ9MoxoLidlE66JIeCsUohioVbye+VvDUT8IJUQit+8vpFqDjcsM85Z3vuLjB6EyCNKw0r4oXKzX1mDxD29635SmfFpHVgMR5JP73/U1h49ieGIxPNUo+eRwuK3rCmlhJtrlNzB0Ul792c/bzsoqKWbt+PBlXRUeXEQL5QRjW8FW4OCmJGGldE3Fcv8zevtne99m5IDbQuZqCW5ZepSApAU0nPwZijB9sPZPHakZdx4e2erbSI7Kp+xqfF8pKggTm8YNRxgkJzs9bWD+h60nzq1EiMwa48/aStPHrTbt262axRcfni/naAcQX5Xz8t2coCRMoZO56LI6ZMfi+kNU3iMKnt+GhqlnZHJ8Ih90tAYdkp9EGqIvuuoOrp0pKPSPua+Lw9aZ320SmJW+GoTPG/uH7cD+uzc5fmJtKpVL5LW8EZW8Rzt5UUvV4Q5evCDPn4P4WDXbZgPOFD8GISj3gDkJS9j/Y5SDOMBL0cSpxppc0Y+dEJ8ccwNN12BdW0EPTlahuBMY055caZjrbF111U9eM+GZFT+maDlrIarEJFKWo8cQ8/vvIuAQahwpGGmWuVFrfx2YzyMyrDGYrJNT89mB15xoGdfPC41oLqI5rfbBXntOxo111NfYjuAJ3QQ/DynIXeNwuAeiFaYQkkA0LvzzTQRIjP3ylcGP6SzT9fX8eIftF88eIQif9wePH3ePllebh9x/Wj5OUSByCIPZPkad73N6P4vp21tC0s+PNZuvvFmm5ibB8F4sboHtOlGYpt7uzpBabPaTY/SfiW6CUxafleRrDx91P63f/U/td////yP7V//T/99e++nf5wPb9SqkavlfjOTxA7RSEXAzrPgSYnUlyULiou6rjh/V5n1dldlCAxbkBelpsLM0lrbQQtnslOh7/g/j6KxynBcJq5lLATUveIHMQbuajqswKQQWcQ59U7DoN/57g/ardffKLhCStqGuHpAXttXlb8wyVsWrZixOCllIDNk0zkqV9hjIOwJ5VxFoXdv5XpBKUOd3lKMeh5wlOAZdqEWftNYwYASXV1te9ubPBfndsDjagK27l7aoDInDA9wQP74Rz9qa8+ex8ilL9QR52nQBquv5lUpRLUr3FSF+KdvJzyfv34dPH03NNk7OMrcirTp52AAlIGbLzEhIhgbaei1/al9eM4THtpaeR6FPz5Rb4tqPIUaFCDoByhODAEwGjdWGfnMw9Hgyf5m++mP/qD98R/+2/YH//JftMcffUTWCiWZhOcIhWlb3hPP2VIGhZjnHOHV/CvYp2cW29TsPABgPoE1a/GlubTk+SmG9Azl6YjmwpPP8+JWjZzbd+sk+B7Jod46dbsTgZ93FQ69+q3N9eZeaZsba217eyN0cWWaRsFRkmEv1/er+LKKh05r0HulKeJplvvKgY+TITybuD+6ST3mC3DDGAFDay6h9/0Bw0Ded14gW1ljiMW9hkDeHFNp87sWONgeealPB8lrae7cmqMZecu39Y+P6zvNBxqtA6Mb0AjD4Eey/IbI1PhU6vSlPj3+jBYoq9EUf84r2Ibdyz5F1sXhklwXabgDs9toOE8TeXHiG1xlRPAUb/yAHzKr0mLFDo8ywy3AYEbLfkLBje2t9mT1efaCgc1BWMZ4NA6z07HtHffD9rX+sm4OH1UyInnHl0AYYrnkc3pmvl2/cbPNzc/nbTgF2nWxDgMzBNNd6Gj1hYnnL08P2un+cjveWW6ne+tt8AVGQLgARqED9V3m38SE2NBvRT7jMRF4kTqt/KVJZmIIHk6mhNRXo3Zl7f+rSWryRz6FVcH2XuG6ZngU6FThFfX2dXjPSx+9QCjhsHZNz+wAeuORnp3iMZJD5nLI7s60cwuLbWJ6up0PA6NKGYvh6pRsD6DfT381epLbyuUl3w6t+GinXHnkfxnuozQUunjFHDPTMyjZGvbad0PFUSaWIdWQHV4QL6ZCdJSN8yPVG1PV92Up/Q88L/Ii5cTUVPvdv//32/WbN9vyk2ft+OAylCLOKmRneOI4yrea82HV58oTP52ql3r//Q/zkZ17b7xBQWiBEo/RIZ+yYHjJ8IlKKAaMFLlUMWNQJsHn3iZKcHMty8A1NLXvvqEE3+DF6EAz+5h5NnBmefutppHy+1vr7aOf/7g9/fj9bGKImgkXVV8YedM/FWl+UzSKD083BoDn8Rs642M71xnpfOOtt+hHhSt9Mza05lmMGHAbh/fl1ChbyvnRJX+rRLM7bccYJxgCxgfU46qjF21sHCXsx4yhxeb2dvM7JkfA7Fp61887t6kRlsdV6GcoxMBOu4aWhaE2yqT+jIQdCXCpwodXndOpJZx43pN49ZOe8bzpr7BpAN21szZr08N39Y6jBUNA48DoWBS+pK3oUprR80+ox9EA/fXlL3Wsm+U5D+EKJKnq5O7E1GTeEvfLiVMuqMEI1DYdztU4d2G4az+hLUNq4k5D68pKN9FzInx7pz7A5Uo9HfGpqQkweQ58GqziC50UecORtx/wH/SjHVvbewzLFCRfFukn64pvi2kMab5oG3s7IB1Lzr2XWjqQZ4pVowE3/nLoFgYh1f8wPncO6fjdb3yz/d5/+o/bzZt3Y71cAmcHFea+tchrhIbOX9RwmV65Q9mXIMPvpzZ3HZTR6kFX2292iuBcQGy3C5+mz+v75ydLwsxkrxKfLheMXqQ8VaFIawr50RvL8jPJ2vpk3ktjAESAd4KH9cHPftL+3f/6v7Q/+lf/sv3yT/6Iofc2QtQpAg7puTC32GbmFvgBHSmngClIfmzGCWHvy2+hPPTOW+t60Ho7HtShAPVJPnFY3it2mVkvO4ZFPkyXNAQ+15HRoTG85MCilL3P89Tr1PJZbF2mV/FmCZWL33kdnRhtb33nW23C1TN6jjo8JHHl5LQhFnlRz99VGxqQtBfYjYWrAAxN7LaPfvnLdri90+aWFtoAirx0PX0jr3vOOElu/SofHaokn6HcDrY2cIQ2297GSvvg5z9pv/zTf9d2NnCIgKnvoAbUWLkxbz3IzFl09ZvJT5Bew7id4inmq3e0GSkEfpP0UdmqaIIDKwbnw/QrhisY1HCDW5BtaQ2FL/JZR+Qb3WBt/RYKmQSnPheICIdK1LXvvvcxKl/gFOa9ESEBV3rhhmn8+MvE1Di4wOtGidfqHl0Y2y86Zy/+GL7irV7B6++Il1rRUy/HujXD7Nxcm5yeaPnAO/W7DY4hIPnKw7CLBnQMwzA6NpmJWEMz8rJhLQ2BSz1d+TMyVMsz1Ycq+9FhFDsGwPkAcaTi1wD4VUZ3T/UN4enpORT+TJaPyivWFaPCyKFCo3r3OhUVLlNm/BKaIbB99zBC4ft1RF9aO82qKZfEakgdcdW2Gu6N5KondzH1wzZO/hsWM28t1QWHxxBje4+bAOjwq4Y2+AlCIPiVj0bO2q4bg2k+lS6ZkWcylh94SAgAy6gxqJKVVA92wMWCN+++1r71ze+GUTY2NjJ0c1WDVtP64kGEsUz9+Wp69Z55R8cn28LSEkPG6cDQl0/441PC/JuXrmIqKEhScYi5r5dgLI5LNWyy/Kt1+ztCLF1hpsO97fbMGPnjh+1UBTB4Nf/n4b7gO2OYff/dX7Uf/8G/aT/7wz9oH7/783bkh/DFPRlsOYqO4b/ehaETa/OFsdo4SyGDv7q8Jp9LOydNI4Cdcs2wukOKYSNXH/nbW1EC5K/n8CKVOcbpU+DhuULkPlY9P8vQ/Tr24OIL+vpZ/Ik2PFRGQ6YtP3a0tdlmlhbb0o0beVYrhnSiqBN49ETz6n/q6tviDMO7Tt0Q2/qz5YSo3CFydNIN36rdggovkHxOoI+hgK5CpKJ7/vRhPiR/srvVPvzVz9tPfvRv29bmamLyPe+rwA0NOTpSITvPkg30uhbkG43BqG+zDibwxt2+Jc5U5TYetamf7fIfuHUuQiN4kXpc8kwvfG31OcZHA0hL0hEudRLXUBDaMHVVnX49zW0TJmPc/davY8ZJ8KYzoGWcQr+MoqDdmmZ8DG/bEFpqKJ7uJ0PVHyaVpQbGQ4VvGEd+0Bse4bd7WLkbqIbASfYJ8D7GPfOq+LNBn/zngePiXFeMlfF4ruXljAJ4Jn37CV6VtxO0eaELZV8rdVyyWzyRSIn1U07D7sqhmelZ4HCi37IV65eXRafnhFP5IX+ZnJ9zi4qa9PaTuX7r2I/zY6xxpNTiZGLUc9IOjvfb7v52W99YJc82+ns3cpN5FAyHS2Xlo3xa09UWfhg63pkWXv5xSO2JQyYUIr0hwzf55rD3aM9pjGmsqa9CK1oO83iYcpYutcwvBY/OOIP/0Qfvt/sffdR2t7eok/rwWHzTNP20/eJP+S+pBKM/eGjbXTon09yd6+2d3/pOu/nG3TY0PhI48k0FOtL5Yb/RqbrjsBtoPRDKC6X1FSlYwfI7GgqeqavWv+cJRykD9ZLHRaL+548etn/xP/x37Q//1f/ctp4/RRGYQbHybB1XTAuFc7Y+eMPvLftZzHGy6sFd5OS33pZD1Pd+9ov25P37MBgKnE76Z7dqmWdBJs0TkuSBQuITBXZEzw1h1COKGSGfr8anFfNy32WVmVDkiLDw9EKJ0p7bpihA2bK4+3PduP27WGdPW3X1ZanjRPmacgrQ2dFx+6Pf/7ftpz/+KaOe+fbWO+9gxKyJuoHtBPiFx8UWGS3bB5+qDPjTIz4/Omy+zOlU8t72RhvFc53G67QWv7bWUS4jXkvXhDTYCCHtxVl7ihF4+PEHbchtjw+22+HOOsbHMIPPgZz/ss9NDCG4BafZQpp286lR6nPOxGQ4y0MALJ3oEryoQ3Xq3jv0JTjg9jm0Gh4zBNLzhY8KlxpvRyB+AeyqQq4RGsYIfhGPGiufpwxwGYoxDq9R8IuD8+Mofw0Nefxy3YQjSehnaFBFqBKL14uh60OC1qNyHh/De6eMk7l68070+q6So4FRQzsYHRVxjKJlwUEmeCkbxY8iV8HrnddbuF1fyev8hZOv1ukHXfTkJxkhaAwccTk/A2viCPlt82MOP6Cvg1NbUk/r/WOEdIrCBx19fGfBfrjG33tluDU2wJX5APCGwOgYeMjXKn5Hva7+sS73h/PYR9Hv7u20fQ6XxmowMhqgnEo/Lwtj+PNdd/LaJm25lh/njUacbHNyaXtrOxM5MkFt+QA9MADGHkU48IZhFJEJrKieWuKX1KV/mljAK0lk07mzw7a+ttI2OHw1O/txiFg9h3BuKYck2q6GJEG4klpURLkVolwbh7hTg23/5R4CCDKuYawSiDLbp2H4DUwBtOsjZ4eanrP2NxOYX56MmR7sbLcf/cHvZ1IxdMrh1WV69V5UMLYDJt14jje50fxW8RB0riTeoKeCnSKXdZlDQ4VvR34ni+ssqS6o5DW8sr2y2g4Y9WX7ERUICjsePMkP6PjxIbteAxHKKvRUUCGAsTY7q5c0IqSWCLMq3NJdT9EYcq4RlihblXruFYx6YfX2sZODVE17JoXJEYuqw/Jfmi67TkExiDeGM6Nz5GC/doUcjGDHaNk29/0kZlpQwFAYlvS+ileZyrLP5Sdt8/njdnK43e6//177o3/7b9rB9k5wZV02bX9c8eNW0rU1hB3hATUJy9ALvy8NDagz27HD/QZnCgqyQkBhMDxUuBrEGKCswJUtKCPClGXHHtSdkZptpB0TLaHIUodGF/zJK/nCFk9tKeX8ow3p8viT++iQdfI7wa9zUAraEYIvDfIABepSSowS9yAnsKUGDOK1dvv6UpvgPAP9abyNo18m9chti7IuTtCDV9EbwZD+ExiOxPCpX4PnfY1K7Xg7lm3Np/S8UezCotGoyV/qGR5Dh7ksUwNSb/RGh3V40dHQu9frvzas52/UZBTMyXMDGckeHTjpinc9ID+ONbdHd981P4vr2ZECqIF04AhFb4hxH69+zzkOdK7IzEgYfvadKHnWJcUJ+5DHOP4JMu6uDwldYdQ0Fn7TWBPsCKAmfw+jW2tDO+AGr+bPzhHgLoaTPw2PtHHX0yOMChyB8oESMqBJxvFr+NkPhoKgIfczwcIvfTShlo2oFTrVfhwySRL1hGF53Ct1nwjA9uZWu//Be239+TL0Nz6lYPisvLtkVzi5GWGQwc1Q1dV/XPfJzvqdUGNgu3hEegn2ReiuZPvNT/TLybDtzXVwab/F+1cnMX2CtX/84COEvhRmJWn06WSNV2tFgePp+TGXnsafaRP8JyEU8USlLacSfMtUmykH3fyrhG/vMl6YNJPO8Fji0whDlroxtK86utTRPJOZCrETdjCue9/bFfnQ3FlKF54p4cyWxhpPPTFy6GGahMcYs8Lu89wLkJWMT/+6SVRYxQmjAZeu/uC3vte+/Z1vAtYLnJvVTirKsNU3NTQ4KulqP331PzK5iduzRx9nldvZ8V7b3lhuTxglnx0cBk6zJT/Jr2SdoTgMKVQLPOFf2gIolYDKKr+5LhNktuIB5VIPUuXjhLz1qHirBbzMLBSgtBVw9O1W8lfnBeNFDiDv9sbFGBMounj3+aNPlgUXht30RI9RYEM6M9yzao27IZxRaDyOUh/DUI9DX8eB6g9BGpVe/JifmWrzU+5KjLFBLqShq3Cc5q5QNAp7AsVNnSpyvfh8t9jwDmcNgOfy/Mur93D7bMtkxY/8oaMATNbph12y7BleqiWa3b7+KP8JvP6pCR2TmjAe0LjT6eg3uihfJpTJqC6jmowqKgQ0RP68A0Xfgh/6kx0QOKSD9M7W61zr2RvT9yM5LoU9cjmsK37QbVkRdeI7IXj25FPG4OSUOULWdOBV6IZ+lAM/zlTbUpiPtmhHnWoey8mbMnVka1B3AOSqfLJmNoJdBLWxqqSSw5ZQNDV6Np/YIA9eCT9yO+nigtuyJ4xqSGB3Z6s9wlswpqXllkgTEE+Fr3CUyazUV2FzpkslU0llcHJ02taerbXlJ8ttbWW9nR7WigdffCrBfbXMb1q66KPCC+FWlpe7/n5NuIP/s6xa8Strv06KuaYxBSG/OmDqxLMrtK97PbSyVUGYo78tLBdgWzcHWhF1SEkndZ0s1vvSIFShhHa6pILxk4zyoV6V4SXnj+LBU7dnHsWgmATPibcaMVRixF4JOBQ8Rwl2rx89BC5/X2T8+ikQU4XLEl05def2zTY/O9WWHz9sTx98wijB+hE4ALsWmaB/KkFgSMj1SnJ0vLO63B5//AGwOMQ/aqfIxBAOUQoGVtoEVkcErqZx+ahOm4/71PN3vHoh7GlwkYcL8KZycD8cDXLCH3nU01fa2zsLiZdXcWMbL5FNYbB+t5A5O8YwUa/6wd1BfcHQ+H/CdfCx+/joyYfMgalbseTojfbnJ/GS4YUpFLOwoFox3INtzDz8nhgZatPoBX+HbuBhFH1hXN65idEJlXl5/MNGJBJSqpHByFjF8302bngJxa8RcLWURir1+Y9uBgUwcPbrGarVP67d9+1f9//RGLjax83c3NbBkbq0rLmIOpQhDUDmF2jDw3uVkGzak8812rkfMlWozlFQjAD3pNHu3nacWg3pwT6OrRs14igcHu42P5mpsj8+dTfTMhKnGIBTDIdGwwlkDYgjDfuYDQvdT4m2nSCWTkrjkWF4nKiaJyt8CO2gAJmhsFM37Wdm+P2F1fQUi+/BzySuzTcB4k8Qjnh+VnORyMDx8qWWUGNAnXT2+OgoiJuemm2LS4ttcXEhMb2+fatISSurWznywJPtgDmPl6eDbe3xbvvgp/c5b7TBM6z7S9gqHqyeSFfoNzJ1BMjZTuJJ7e911wrZl8NuPg/ZMSMIOTvJWr8qVV5YMUqkFIkHpWl38AruioqXybs5oI9vfiaMQHJEmTDPBdyqaBQF+eQbX9W3T37XOqEirmXSgkRHpBhLwTH0Ynjy+cpzDEKtLIswhRerQUcLcq5MbVvyasWcxR3ZEDC4wArJwwglZ/MOJAx6AfivkbS1u8D17NHj9tG7v2o/+d/+TfvD/+Wft23gdLLdz096BB5hUVnyM4agRwvPxPQIXfGzqdJOI+6cyyB9NKOOQY2kDMugaDn0Mg2fpZrqVvoZLhCf3vRhDn/3uAB3xpL1DnnkN4fFtd/YNrxUiXqtK+1X2zagQx+ZBm9Hu3vteO+g7dF/R/Sry89rvuSkf5nLFSt4qBguvD7KV1/6ZIzebQ+cLF6YmW1Lsx5zKiBwURO5eTmRvLavslRJuumbSisKVk9Ah5U6vO7nAOLl0y/DQYZXREUMMHgpj99trs9Rroc4o75c5rbVJ4AJr8GP2fMHHaTidzTgG72BhC7YDR2JbNUBHeQp++JKINuUJzMpDqGzFFZaBGeqToNHjHkS/nb0Ks/Jh66u9E3n/Uzy7uPI7exs5zvwvpXvZK4K/wTv/xBD4Gqg8xfdaOFQ47Df9lwttOdyfR0JcA6xpHH2ZBP/oT7/A0y2y6C/GuoYa+AV1jj80M49q4I1wdN7SydAjFus5qbdpjOmDLup1GFhJjSlCdcq9Uw+0EktbOoCBBW5HoFejS24emN7e6tt7mwEsYmHdR6KSHWWnUJpq+qwYLVt6q2pyc4Ji5NJUxii67eX2sLSfAmcz8kXL8eL3+iEggrjiDG8XSx4ic5Xwx0F4Bmk6yNHEZC8W/vo+9vDXL1Q9vfq19VU9XHwWPrWhf/6+ipVDV3pytxnTV+SwR/J4m+oD528nXAfCtwJRcMEUTzQ0c9XupJFzxDJYliPVwdf6P0raFHgepgOyeFP0wgev1rKuq/pkVDfqXxhewo//KMX6Xr3QRREQhOWp2zWqfd9+LLUZSnVLajnbf3pg/b7//P/2P743/zL9tFP/6TtPn8CGAoeeAARhZseDwgdR+LyypLd43Fhkx9ec1h7yZSFep5XHhniA+vJGddDGAL7Rh+lkwrG1kzWmfmA1MRhnsirrdRo3HAEeg+5w8sGD2Xq60+IwofShHo0xvW8fvtt6l/8yR+2f/k//Hftn/8//x/tn/+//u/tw5/9id5iQnCj0GQcXBsyGxv1DKx0w75V7160SZS2z6XZyLWBNsFv55p8qc2tGjTMyc7/SjG+diZU3YQOBmhDwKQidWsRF6fky1zurcPowvkB19tnhY5evUYHeFzpKB704M0zh+GZnV1oMx7TfsN3Jt5/lreCHI2Fn+bc8Ytie3tR/DUZ7WgKnMNrvmAmu2FeAcvJ2uKkTOSqaFXC3AjPA3tCouBD3aTSdW+o/UND2Vu0sZ1VPwcofpW/Xv0pyv+0m9j1E5f1pT1De6fx5jVIzqseH53w3C2wXRGmrYZLwY/LX4VPta3CF37lTJkQxsAmrYHzXOeMZzFwPet5lgH8oLzC6APZLUu4OGckQUUynZntvgQzpnaAN+BknqMFGc+61CVplZwmhyp6DXbKh+ahuTCaAm48V0AiC3lape3gGZ6Gb1J6fTWZd35prr3+jTfb0q0bIb4Eknf/sqRSMgWwXtqvk6K4OYvrElwxZx111eOxfvfpy5Fjzqu5TaUsvjh9XpnL9vWtGD5DLMNDrujqiEyiVLRF5XVuwJ8KnJvNySsuJPCZWweHYawD4ZYrPevYdxyHg3EJhcbGYb1KIxPHxp87p8Yv7/kX5+JrpqoZHmSIvvXsUT7icrS90V7ipen0qDRN1lj05HcniHnx0t/CegkiyfsFg7fPIo2vJh0wRzBuXawo9jJj/lSVi/rV3yspyVMeoYaRHyf1XRk2iiHOy3s8rhLdpGJwUS9/9vxoPR6GNXbWnrbV+++1jUcfte3nD9rJ4W5i36OG+4AtzpxKT0N/pR/Koq0o31mB2MGlkyjc9kQFLumc7i7YpagKTViBCdnPElHKu5LHPZPyMf7OoJnHMCGooqiGoEI4CSUBn3H9CVf4TM01t2bQ+zf8qKJ01WK2oKawhqZ2LfXAlYgyB0JxyKGhDi1Vqv7mEFX9CCUjQOoRryrubOmA9+6bvIZtnPg9dD2/33+An084nOw1xOOoR2fccxwV+R59l7r4Xe/CwLW0mbkWw2CGyTS6/C4daViI8gnri2eMm7gD5hofS4zi1OjTGEppwNPM3Is/8qhnnRl3iOVvM1iByaliZ6kFUKWvoEpL42Z+qs0lUhaK12cB4ChYCiC6Q9lSdOap53aSGyA8S09JNZxLDSSea7k48pIImftH1ioTTM8vtjuvv9Vm569DPJdvWeGvp1D/Y6YIXd/d9KqE/Ouki7LBMSeR87UK9w2a+epxmcqY9vn8zfNI9eW9L0/m5cRhiazoQIlL+whVGFu+uGw3Hjv1Z7QAr7kCIstNyWKIRKUo02f5J9cycmLTMRY6qN1SQg5HnI42FWaZRkUhHHKnBsMqki4uviKl2wgR8I8OuzzViUUErNPsJU72WfolM0CXl1ib8pmnkvnqd0HUP7AXXlpl1UUV9h95c9STN0yT00ef/avSKXzxy3S0t9O2l59jwB63/e01kYlU8zR4pCRHIBb2vpDQ8ENVpAZwDsQ1XFOjLnM1lMIv8HoM7vNm78kZoxcLB/KcL4TVlHqrcv/vcWR7LpMM3binVrHFLIPmvofvOL1wUlscGAJyVFPgxUi4bbN5alO2kTbqxLIvbRnywXD4Atew32rAUHnWe8juyODBOQ2hyVvF9Mn5hAmXg05gQLoRhvyonnNkUdelVPX6y1gIb3WmlnGetGOUe9b579diFr+VnGWc3E/oxg6AU/VVjVBxbqwv+pPK6FtCSx60W0nZqDkJl+e69YQT2OpOebq20K5wjwbOZP09RcRvZK6DUzr4Ap4yNZj4vATjEPn5nmUKUFDhCTFhBy2NREfpG1NyEsthkgg4PsQCpZkrSWVvnVzmkJjpPEq/Uwh9gSh/O8xfh4YkzyqQQgbWWsa4eEonuD80NoMRuAfhFvD0fCYceoxXa/qr9B8tQfzy5EZq7ylo71BbhyJeT/kZsgXUqniuKy18icjhvHwRBa8TAF3DjtKVf77/4tuR7qD44qWKyNBan08edlTRTZ4h9HpBF/zYGaKvm+Tky8OkswH8V9LlU+qF1xU2h+7Gxl/N+fWS0MXY4VEqLspBWBwFooK2Tn8nrBSB5Y4HyeW/KmpldGP5afvZH/x++9f/7/++vfvjHzGq2SuZo4iHvTNe3o+44/BxrXIWCtVU2iGfuv4Iuu3Tr7W93fZ4Y609WHne7j950rbcxTNVlORFAlM/Ss1rO8Hv2rlWz9o4tYqt9mMyZZm6Z44oXRSxW4bblxdch2Feqg8oz3kEoxClONaFiuAb39gdHnZLhzE6w+gHnXh6gmNxWDwAGvGmr+VLetOzjBTyQtkEih9FTwvZgiRGrXSTox3bGONcb7wXzC4zFQ73Zsr6fudAs3oHr//MidsDHIEjrt3vp+L+OtAqaY9eIfeHyVGxit6FBuXwOKFco9maw6kkjL7PIM3UzSrznl7yviEkKSAi5SGTDoUC5HyBOlh9KgxnGEOcjE4pp5AxJidcjNbCRFq7oEbkg1AatzLjS7bgaCIeC796b68Xjgshy4l7nK3P8I1v3kXB8zsPzEvdZs3/qadu90rEoZAE6FMZKJelTbSlhdswwhz59RpoS8EA8gpe/VX6j5tKeRtP1Xt3+C1lZHTXRJcAlKft6jVf0MkabYaz+ZiGSiJKCYZHAUl1+USml4E9igflzTIA8rInlX0/cq2XIV0yR+uUrZGjWX361alU/NVDWOr6aqp7lWzHD4r0a7j7dJnj81P650G2DN8Z6g8PdXgM7GUE+uMSBC54Vi+GqcBJiNj50UHbePywbTx80E4PtsETSiiGGPyYDzzFRIobG1EuDR9xT29/BwX/bG29ffz0SfvFhx+2n/7iV+3Hv+T41bvt5x9+1N5/+Li9++CT9u6HH2eXgpLkyxRdQr15w5ZnwRHNiIVcQyNF3nvu9AlwgO134F7kHYKsSgQatzP35cSXWJvhQUNSo/GIVcaJ89Osce+zE7evMX5vfa7kcSkyIwRDKTgjvqWdlUTWbXP+BWUFozxU4UR1VY0KVMR+XF6+cbfOPV/Y0tM/2OPs273G+43/7yf8k1U9TvKe+wKYoXMnvS/DQCZpWTxbeDDlf/qjLq1rRkm06VyR8mMZF1BkRwZlQsBJojYr6vLb0bBGjTrizINNDA/NcPi/8sBo6LS+oGfC6CKA+VEZFDx/W4lJ69knrWFe1ACpLu3yO8fuF1RlO6V+ka5eVwrRq9ogu/fKHGn4VaEvSuZN6KgvfJFow1iXb+9xBCmAYcvV+qfz/1X680091nu81xm2gUy+Fq+AdCs24lTkcZJGQCafmZvLiz86CXkjdNQvblFzyU6Y2lYsWpNhDokREL1GvcmO+OWBFk8aVsr6avKb+jeLf51URS75KVDoiXV9rlRKLgAkq/AxIkBeXskmk/rcSl+5b6ryuW1fEfYz48oH+1EaFSoruUniBCovUxDDDZ478ko+jPBLPNUXx0e57wtlbm39AsXm2NmQziE02aKNta2t9nhlJdvEf/ToUfugOz7k+Aiv//6z5faQEcDj1bW2srnV1vd32xaKcfvwpC2vb7TV9S2Mcwd/l6RCnQs70QModldWuULN1VJOGlcyxwv4IQGiOA5GHxT9vBWMMldB563gc2qhv0fHTohar7H9EbxbFb+riJwfqDmD7EelkaHvOh1UACrEry1SD3rElAle85L0tF2JY8zd96qcnHXppss73dhtd2+z7e5vtZ0dzntbCf8cnex3cwO15XPNc6F0w+ziRcNbk9i+s6Uy1zDUqjZD7l3snr8YCp77O/NfAV++Vl93+eMIlRxEp4oIkmEsZeyqYetT6VPwoIyBSw/HE9RPRjLYuCOEMI+EoU5xJpYljwRw9YXHhMOxybF2iHUSuQGia8RkFXakT15lG1ruZfdBOlCMbWe5plOmvnwBcJkuGL9L/jZieri90R6++25bw1txvXOvhIqN/ir9RaULsvXJ390914i/dPnewQGe1F4Ut/STt2GeYg6STKz37GRgvrAE8+nB5bH0l+Z4cQr/C5TA0JC86AZgCP21MR7DgzwLR9Nmv2TRCuSrSwH3ZZuu0a+TaNc6++OSN6uO/tfluUYLSo2KO0PwLu9lq+ROAe50fUs73aGx0kHyRa7nzx63R/c/7pbSmq3yunCjelRJFWDLboftckK/Fa2vn76iWFE37Qg6+FnXHRTb9v5BW9veac+3NtvTtdX2aBklv/ysffzwSXv3kwd4+Q/bew80AM/aoyh+lf5xOxAu5Rb6uDX0S3A8gGN4Qt1rfiiHPl8s7BDWnDzXdRKEKjwVrhyEFE8wCqHsIeoAx75dG51oeAN4xV4bGaittlFjMTju56TukN71zQCUv86qBmMEBQe/OI/jKMhltBrmmigVz6BF7xtNEqVrn1DE/J8XsvJt4rPjvNXrRO/ebq30yWcr8fz3/ZD+0W4cnOOTCgP5oqzbPOjsHFPeevTk5W23VK+uo/f08LvRrN65E/qZBzN/7oPjXNu/wptGMSOVzim2rEbCeah6k7i4TB2Yfa9IfVjJ0ZAyEMcfByMvvPEshoX7Q2+8/uYPhym9ODMJo7Q2d/vNdsCw6unTT2KtZ0eMww21bYR4Gyt3bXiMkYtLuwba7dkFGAnkHLvL4ngbRyAXqGcaI6GSFygtzzEMsrKx2Y7oUPY1opPOdmuRMjwFYXYqYSnKuBTt+sx0vMQvS6r6w73d9vzps+xdNPiy2xYj4iGyhKCQ+FfpzzdJKr112TA49zdnD/nKb1H4NTsH/XAjtL/WZsaG28LEOLyksLa2iWLyo/BSLB8YR8n49aXGcHqCvDOL19vW3n47P9pHzyH8I+Ntan6hzc8u4pTAv0cHbXF6Oh7OCxThli/akaffw0aFrLAN4pHdnJ9ro3rqXzOpaGI7UDYm1VxeLLLP8S79zZE+87+/kRs/VK/92dxcy7mcKnFU+a1S8fWs8lch+dz4r++V7O3vt5XVFYzBUwS69uixtOvxI/BUIpvnC20YwoqxWAdY55lwnvDsCKWyc3DYNqhzVeW/utoeP1+uY/l5W+b3+tZ228PwOAF8AJ6OVJi04SRtJmvtp+3aZ4GgLXz3KCdH92LFJeE3FucCp5EFswmjT1VqvtgliNVjq4AmlN/DwNgPV0ft4SgcYujPXuJ4ziy2EUaIe4w4Rqan2gQjRtsUv4aRErvHWVChOR+SkSE41hBlIri7zg6slIxeQknWexp6zBKFRD4Vtp6/yzgNpdSae5SyL2R5RsHrzNSuCPbHCVkNLsaMPvl1uHx/BYWvUcvcZkJdwAouorgxwiLPeS/ntyo0JJZCrvBZJsDJ2ycVtil4hDapRyPBOf0B96XQrRmDCJ9rLDLZzLnk0r56T9z1eIAKHBrSGhtZgfByGWvlONyyNFCVe0lF3Q8roXQQD1xtasq38MZjfVXOVCN6uivrlUklDB2HUAKVOkjVbjCV3yligx5fkSxGRdkqYahpBCimMKTZPPTir9JfQAotSLWKpvvRpayy4FAY3GZiMm9qouCjtMxRytO//b2DCJtOgEKuog1/mAtmUxgcJlufu0fOu931/Hwbm3TDNj1paG61MoN3ZHr4uVZ6wGPcV8RKcVUKCJ+TvJ964M2AgJIzhq6DdoYyQa3h3DS8Rrw67p3wwGf2JspYWYryK0NXcoDjw30nsV1tt8sIaXd3L7uZbmEsd7a3+b2b/WVMk+BgBiPmunsNpnjxKJirDy9UPsCYEA8KzEnbZ+ub7f7T5fbu/YftFx980H7sjrHvv9d++f7H7YP7D9qDZ8/bc5yzjd39tnuI16uCQYEALMoYA2noRaNn3FmFrsIMvcCFpw6f/YubOYDB3Yf1pDVMuWt+oeXsyMRRWyayNcqcjyHXEUp///QF17Q3PNmWXnu7vfODv9m++zd+t739g7/e5u+80c5xMs9814izy0IT1sCoUEX0lUrRhSx5wcpQmIoUXPchGfccMt6fF890PDCqKmMncY/y1u4+Xr37/Ov172R1j8s8nfx1c7aENX2BLkaB+qk3u5ACgHOYOrEhPjjJ3j7Q3HaLzxjxAG9GJ52es1zek+EcFtOnwGgURTtXtqN1jAW/Hf2I3zICZQCSG7pE39LfGEQNR8cjOtrW7+hCYyhfudw/cwTcUz4snzeLRWYKUZk3HbZUPBV/wAc8dagCaOG9zFJTxoaNgQm29Qh8l/0iFahVd8WGqZvfWrULdqaeFFLgcufrpTAYrRaPUqs/Y+19WkOlv0p/QQkaKhwXtLxIRQPj5H5jdnFhqS0uLrVprqWdirGyy7DOQdV6dIfBCpcjh4ss5IlgeMnZibqt7Y22sb6Gx70RZaCDIrcphu5r79uXfvHJ79LuH/mipMKmgpD/vigBi/3h0FtSFk7pm0fmNoBvYnoenTXTFm7caTfuvtHGpua4N9sGh0ejD8KKlNva2WorK6vt8OCoucmYuz26d7wbg/lRkoBL7qyQiSdH3/GSXeo4PjrW3NNnasLtFngG7NZbMlmYPeeHH4N6trLSPn7ysH346GF776Ex/aft/uPl9vDZWnu0tt4ebay1la2ttoXi3zs4xvPHu0X5KtZR5bTpnk3CLw38AEte+lTZaYA8+7uaBoaCpaJQJYnSU+/YEJEGMLRNon4uVcoqIb+BsrmPETxGgQ+i2Cdm2s03v9nufet7bfG1N9v4wo12juI20mDeg5OzNogxVD9EL/WyTvLNY8M9teGaHjZ0pa0y/AZ9DBmVAYieAt/qLJX6keEelL5f7drd9a3ejRgE9+uvfX98mctYP/TCwLj6x7nM8AX6LoRQseMg5LOTwqcMSJnApz7lkqMc395zL2WtIXP0Wni2fGFXIxHHiTzOB4hH+525VPDah910zDVqWZrdlU/YiPx5YYxDYyde+rm5jGJ43k/eVxnK2gh+TiqmuQCpUq+4lsJiT+qeDCNACpFv/GllDhhuukQuy5U0KuSVtcREsYr1UjPMoieUJXxdR0xpi3umKksHJWRX9ksTyCqPo9qoVO0q7gXHn1f6fPj6Hv9mpP8QOL4G/q8k95wfm5pGiRir50b+u0zG/ufnF9rNGzfb0tJ1vPkp7moIehqVkjeuH8bnvh9vyRa7XR75MUN5QYPuGyj/J0+ftKdPHrXV1RX40kk2k5yq8GEIXNWBEXBuwg288pz/5OHP62KVRwgRrgGUh28m+80Lv7Y2NTvXpmZm2/TcfJu/fjOKfw6jNr94PcrT7YvVU0d4+/kyGApnCxifPXsaIXRhha/7K5wqE4VwbLS2TZ6kjRlG1n79zJ0r3YerNjlTySgTQFbAJemVG3L24y6GXT98eL+998n99sEnn7SPMQJPnq+39W0UHbKZkCxlnBxGcyQ+rHcaD4pD2glL1DltqBiMKWfrZvDsi2DO82QjP71H5bST1RTo4Cr9oXJmhNT1sR5KzwSr4p6p/NvIZBucnG3j84ttfHax3X7trbZ09/WEgpy4fvLsSXvvvXfbe+/+Evw9yVLikRFGPRhQwzTyl/UnjMKf3rQGy48X6WmrTE2ZHyGfMXQ/3Sg/7O5uRfEfJN6/k1j/7j6/D3ZiBFzh49l1+fW2r7F+lKjhyk7H2bareWy9+FOcXEOX4TCAc3VjOceFHOuIB+5vLJXYsx4d71L6BW+M2DXu8bswB59wzkjXa8tKEw0JRsRRji/rZbSo4eBZvP/TMgB6/vVRm9Kxlsk+TY5iYkQ84Il7d9744eTgeZtDMJ2Am7n9JsxzgHA9btdgsrkJv6Y/0NaxnJt4NTLe+clBm8/3UYfbo+W1EFjmmMZzWZxCaGBuPSrv2b99mP/ZxhbeQE2kaK3rIxBYOyTHLSqMt7q17SAAT+L9XJ+buZDTIIzjs6m/J8qCWvLlRveo7n1x6p9fPfpknRoa7gFbntKnuvC+9zSTMY/k9oEek1cQjTyeQ07KhXm4o49i3WWorrb3Z50KjosW0o/u8qL9+nX5oL8n6wlnKeDPT5QJOiKGCPBCe/2b30c5DbSdrY0oDLWV/ZY//LzpNXhpanY2SsaVICd4x7PuEqlishxOxfr2dtvc2gZlp20bL9ZQiQ3NT020ydmFeId+EU0mXtvcbic4FSpE2/Nra0uzM20EZlcg1nb32jaekDDGuaCMb40OoBgXqW9qYrrvSdEnoR/Kjo63MdoaHZ9qizdut4Wbd9v1W3fa3dffaDMYs4nJSRT3RMIKW4xGllH0m+vP29r6arYQcE15tgJQGcLP/ZYKxrJd7uxCiyxlRH7sh0ogQ3oAyQH6Sy1UEj7pV3D6O3eAdbBtY+De/+Qh8rWJslcpmYE+6iWCB19mi5dIGZWXo5S8HEjSOTO7cWO9yvyG5sq1hlvZLGWOIaAOPVfzm8t7HoZlKu4MF3C4RfOiNKYTk/SxnExq5ffBi8E2c/O1dvft77TXvvFNlP/rbXJmvh2htNxX6tmTJ21tbRWab7UTjPYedN7aXmc0tdPefOt14BpKexoCY/EaJzl09JovjtVOofbZ9lScOhEu8TzJ5m0HbZfrw33353Gtv5O7vg+lp3yoD0v/UdgofEMu9ifhE2lIKzoVbsetcg+RvOvwgu7pjSsrKmC33rac15YxSa+UR3c6MsjoIMaAwpwN+VhvHGQO55aqvPj3t4pfQwdXwACJ9cM31izfJFQqnTiE3fY1BOpV5SrL7x3laQSgs/VAsoLB+jwCk7zjH1TmJ0AYA1OJa2EUZAEq5szudgA5TuV+Jcd1yBkCcoQ1YE4rCdPx2+SV17F8AB4EWC4dLaQrqSrNxBytKLVVusjzqWQ9qatazj1/FbNe3vvyZK+uil2f+rpzmWSuHvb0MfX7fxHcHIFTAHxGfy1qf7wPupPLdFH3n1vq1YVJALqjuxnYoxDMJ1zC/WmYusxfkOQN++Yk5/TC9TYwMtF2Xe4RAvYHWOG3IZbtrc32bBlvFQ9+bW0lHouYK/4o3BjKcTneDkrcFTPuu5KJOvPBd9Yo4wt7eadeC3oJmF6a/XDVRHgNZZEeRmlUH3U6XPUSoeaeVdh1R6yzi4vt29/7Qbv7xluZnD6hnhWU/SMco5/9/OftT/70T9qf/sm/a//uR/+23f/ovba8/Kjt76xTx1mbwIGZdvtknKFpPPtJPPtJ98bB48rX2fSowYU9LV6q1GPKo6AtnKlvvAY04Cs5E85SVHij4HRtfbOt7+zkgzidBF3m7xqxxlLkxv+5KX38R5nIePCkwlChgQeUiPczsdspIEcMkV/rGax3hmI8PZMHoNKmo/tjjPUpRkTsdhiOnpiaw/N//a0Y2mer6+1X73/UfvqLn7ePPnq/rTx7jAFYx6CCa0Y27737q/bw8Sft2fNnGIMtRllHIiXKzNVBtdWDRow+04h7BPkxe52QLeixvbOG1+8ST/c3o16OwyOMwvkB/ZOn8PadBzDcI6wqavhLgP2esrvfuohFfRcDELYuypkX7BaOo/jL83YkIUwAx3/2m7rkXfKYADU8We/S8Jx2k4nkPkdGYbInVIwPD8hkN+Xd0p2OAspoyx/WI+yuJnP7Hke8LnGVTzSarup0i5WAI4m4n80YKWfD8pFyKXwxqTXc5qEHyc6Z/GWDJuEV+XaaDFnWt89QK69ZA2h9Ho9kb00Ka9dLmSGJR3onAgJMIeDVMFGfAudfROpBvAT1lVQetWxsCmlyXfd65X811VOPUxTIycuhKJK+hiuY+AtJpVx7mK6mSziv/koHA+0X9e/TqXDipOLi9Vvt3ptvtRs3b2UYL9P1SbZXePZQ8psbCOXmBl6e38FVoOrP5EjR+KdKwxfAapivoNdzBaUUQKdM9Wg6nNb/QI5gFPwvIiiOBGBSMusCFSwaxHPXI15NCgnlXBa4uvKsLWOsnj/j/PhRe+bx8EG2nN5YWW6725sZlZyjLNyOWd53v51xRrkThpL09j3jhTk6cVdN5aiw/dUp+Tq565NGTOXjWcrYy30Ef31rCy/W/Yz6t3M/3Urd86WrejmqFKjJUFxWtoB36SXchqk0qKcoc8vUxKwyax5xWtcqYJVKquJeKcVaFegoZRvFvIdDuY9R2T46aVv7KF4U3Br0f4xRfQg+Hzy43z558HF7jMJ/+vhBe/Twfnv69GF7vvysrawut4OjA+qtD7EU7WmLBp2DMRytI+F6fbdx2DtA4W+tYjRW28bWStvaWuN6k3x++KVGBJexf8M/6rjimj7cKIbta/XlCv/LGypinkXxYijyVi/XCWsDY2GZg3x661HYlgneUktSPHDwVQ62itjRCy2D87Aq+U2ZXJZ/xXPulOEx0xn0LgNTBsxku4b4ap8k9DG09hjKCxqWtb+l+NPTDqg4F9CNVl3DiwiYn0YFMhPDPiFvgABoC4YhONxF0A8/OPwYg+HH3HuE36Yo8atMbMWMLlI9R6wqmTIJR0ckSFnkq0qS/FeqKM/zyo0/o2SNpexLeYiLy1TtGZu9UDYdDCnnkrGL/PSJZ3G46V9UCkPkNjbThsdn8MzwtHyWeqou8/x5p/IQxfqVBJDVNgfX6QMC7miwqOQTcmilffaFSbFRNeGlDY/mk40LS9fzMXDDCj5J+YsqKp6bUUCY0Vs+7zOgZGBkBcH9ZITR7YX1SsNU5NNjU8jkBdW6cF4U55dCkyuyu3rJVR0BIzRBQDtlKC/3glCZvWaEweXW2mr75c9+2t7/+U/bk/vvt43lx+3IUMXBThuF5jPjo21xdrotzM+2uRm/OTudTxWOQm9DFeFV/3Km6vz/66bLMsEy4CmwCn3O3DMEtLN/kCObodmPz6RS2sFpp3wqn+Wr//6u2HLL5KXfTpaH9XDJlnIaCkHq17OrmjycP6BkOEx2sU4nbzd2ttuq7yZsbLT1fTz1o9O2c3ScsN+7ePofvv9uFP7GxkrbxinQsG5srLWnjAo2NldRdMcJ4/ktdL9UtzC/QN9d9VJKPKtfuo+2u33zzi7e/vFOO+DYP9pmdOBbv7sYAHcQxbN3taJeNvCpbwzZGfYqnPS4SdeSHO1wM3gLbvgtCiyfuQL48DKaUfOoNYIrrsy1daLMM3pK5YW7lFFqqNtkCCu0EP+05bsulo3BpZx1h+LCrgHQAGFgX6B7lSfhd4QwgqxkbgknLLtFYKRlfXVrdBLl7YdzBYHBh6S0wf1AU8rLvlvpSJCkZ5WhNU8USoF1f425mRmIM4eQTiCko7l2Rz+/4pPO26PUZuKay0JYIdiGfe1Z7yCxNDsEcURsjIFIFKy+ClKVv3LjzyolrEDvVOrxLl9tw1+Z6wjW3DQXRObj5P1TU9SmpOVaAQP55DWefeuNb7Z73/hOa757kZzOGRQFPqOg/1ySbcDQ9KEg7GH2ftGq7vicJB+EmYWV1Gf/nFT9qfJDeL6OCv70xz9pP/rRj9re7n7o3CtYUzxIma6rX+8xI4KOIc0lfxgL5VTxdfJ6P8zLnzHZisdSD12omlRA8qc7UdYKC1lF4RnDG893AVJ59z1bh8rUr2+dypOK9kqBXv0iSv7Gwny7wdmPzyzMTUXpT1PW+atR+Zh6I0TGDDhqRY+/C7t9Eu60fyXl3lf9Ub8K36LlOWIEdJhyPkchneIJH6D8jpNPehh6CqaApZSJimww3mlvQIXOJZymvLeAzOkRG0dWxrx2LqOMA/Vw7uspaKiBexoH9YXbL6Q2Oh1YoesunvzKzlZ7/+OH7cnGVnvJKIMG2t7hcfOjVDvbG21l+Skjrid5v8KPYPltgbk5DOzibFu6sdhu3XJBwXSbX5xp45NGH/baxvZaYv5nL48ZLexl7uDQD7Kf16ICOAr6n6CX7PMAdTIix6jEg48C1Nlw/qNWowmw9+KcoGAddeTrXwwjjfUnBMTZpaZSIdEQCmUCX17tlLYjsmN0Wb4KppHpyrrUUzrRSOpPG/wuZ8jwm/pW54T6gKePlMhHeTnSZqWVUQXOWTLKTR2aTPhiABzF1dYS5A3nla52hOHX3nr6S6cKK1X4z5Bf5qagZX4rEmEQGstPgMs9h30FVRoBX2H8vObt257c0K/zbWMzZcmTV+EK6/MsU3qvq8REvXamVm3oTVZnsgmShqQqIAkHpcjrxFttovRnm6IeqT+6SDhzp4PTK2ApESMfeJmcX2qDoxPcp8+B05KKh9cFb+LPdPrG3dfb3be/3a7ffZM+QyjyRy9e1F/5/6xSj7dL/HEtHT13Ri5G7eK+v/0FPDw3h4q09qVMKY4vS5UL3oTZDB90KzoUFh5EKXZ117sF1mupYubqPu2qSM2vcqEOS8VLCtObh4dcWFe9D8CVfQTH/bDZ/1XEIzgmqVgrQQqv4qk7n+XWBDcWF7PazTZzmIm6bafQVvMOTjobStcgGfYZzj0hq3t1SE/gylF84HMP/7ePdUdY/J2m0mb1pr/+nIOMOt9xKqj6xVm34o4btR0Lninyc4B3jOop4IWnO6dZD1N3Vl5tH6yRBQXAoeHwceG6Pr7iC0+ZZBa31NWPBmpLZ5eUXhoGZT4082xdKkaUjcklpIcowtWN7fb46bP2+NlKe/L4cXv+/Gn3jgR9QCHG2eSod5JQkijugcFzPFwM7hgwjqLARuXNWhqaj7W4X9LLI7z/HXDhFDl4iUPpctzzXCdmDwz2N4YQ+FQ5Hani1e/v7QOLk8W+GAalJCzJcI+hFzcxTNiGv8wVoOANvdhXFwFk585gkBw6seTVsHpf4sn2oWXwqwIXFsM3OC1kubgfI+DKIj1+DA7wuPzT8Jzxfz/+o2PuiMEvvGWSnPprwtj0AmNCHdBLHIVmpNIF8gX9j8LXoARM7tWybNs3pYSEuJqMPRVSxFqlDn9U4Aq04bJu9t0O+2dPPidVM5WyJpxzmFIuJ2mh8qWfrvxVRWYS0AtD0AH9Z5dg4kGVdCmpSlevgIlnepwDI2PtxmtvtamF6zzRU70K59Vr2aa1sakZjvk2ymipX+L6Z50+harPSULZKTyuephLDWnGL5N9PRNOFKdbBnwdeNNPRoY3bt5sx4cH7ez4sE1Punz0km9MtpqWoZ/0jMyEo7zb8Q0/a9TAAb5lD5naPIYgTI4kdRiSB+aWD6/B0HpUU5MTOWT4HvZJHJaF6ak2hRFwIteVLBMoM42BPN5jpoMuyZZUO9U7Uw995bm4m5/9r6+fwsIc9i8eOT89ct0dGoHsBuqBwko8GGGrl4mAm/suUT3C6KrqnDdRbvzrAONeGUoVuIpH5VXwKtud4u7yOjIz5KByPMCYC6PPe8UoVlRwymomKqWTzzXe/JWB6BQRucuBUm5etr2Dw7y1vLPbbczGiMA1/yEpx9AIdHQuSM+Y0ZgT044AZuenckxOj3HPbtFvDYUveZ3uca1hKOWsbtDzVukbsvdj8vZBHvH7wiMj7mJL/3F8nBuSPR1Zuh3FxVYT+e0HdewbgPUApi/yY9HKe2VULdefS5aCLuqSb4Wr9Jx5yvGoJaD0GZ6V11XYFo0y5lEZEQ1ZrTqq+lXslAG+TOB3tDPZTrakgH4FRxkdQc8SYfpe+fr5AfCl8YH5SrbsHlxDAYrQzXRagAoo97Tuk2jIX9eQllDLdIL1ch9whywCJ8LMHWZ8JaXSNCjD2OEeIT7yfjyM/OQGKQzKv75jpr79r07mqTa/KqmgR1EeblLV2aUOen+gQoWBPD4bHB5r1++93qZml7hnnDkZky4VrIfwKtADxZCgWGE1D7f+zFOqvALMVRzZqghPQAqY3SZA6AKn+QrgwKbQTM0ttNtvfaNNLV2PmQhJvyTZlkt+p8Hh6rNH7ZThu4ZAhu5HU10TBm1ktg5WjpBVj5S/3CqPSUWeD5hw6AWPMJpyKwjrkIH1qCKsPLftMZ5NYAhmxieyXNHdbcW6Vbpt8M35+TY3Od5mx3lGfXPOZw2DD5RrGg6A/HdBHO5ZOKnu5Wf643VHS/8s5rPc9/Cv8l2UpV85vObolX22W+6fdUf/zPBKtivWK42SPk/YQWWXeygKJ0vlL6Ve+Y2SoE29fJWGii4rlcBnP9K2jU+nHq565sfNS6nqRcsTJpWoxqJ//yBhhY4GEDuGpvdO+3pUctLWUdzR0TG4kic4+EsoFmaYmJpE0U+28anxzDPOL86h/GfazKLvamgE3B56NHmrKT1mV/JU3D8KkebEpXpt5No4ilEoDJ2Mt4nJafrOqHB8isL2B49cQwZOnMyfnMZZY4Rf361wktUl7WXsch7kN3hMfzSoHKqucmIvlXG+xcKD0K9TJJ6vOkShL3mzSCE6E8NJm8ERdLSYhky50IhbVrrVhG/R0SQGtQwaXVdm5eUybjkSchRRIUpx3PEfFRuKyigHHiojxdHp1RgB2hkUwChyiyMYAqQVsprOUqQhcM2JPyoYHR2u71zGQ9CKI6jmFQiZh7wmQbLTtqGAOCLIsJPb1VmRg4IIc5X1CiN1neiTEyCTE1OB6SuTxc1JHanri5KPGNZOzczhDTDC6W4Jb8rbczsP0ozJibbEoHkWJVfaiza85tIyWu8upzxgH32kMYhBsaxZTQjDf2gK04mrT+HLZEsqe9XvuQaAPrrvTn0WErhSBublJHONTky03/rtv93+T//1/6V9n/MpDy5g/dxUeHK557u/+Fn7+P1ftXay30Y6WOxd8JJKoC/MZkw1S+cGK1YbZQMNzGJ4xSGv+0yNkEfGl9ecjDUUacjG5aO9YPoFqNmJyexXNDeGJ0fb7eyI5zWCkN8k0SIjgrtLC+3ujfn22vW5GAVDVeWpRazqAG7L9AcPLw7/zBnZCIV97uG/7pkH91QGWQLYHwhOf2Sjtv6gMr1B2Cuhn1zjlXtkuaxCjvB6Nr7tqCAxbGPMHBoCN12LlgQ3yp4Kwz28XDKotyv/GW7wzWq3s9DAxJB2NLIbpsigOFeZk0cj5PsHCfNwP4oo3rJly6Q7kRtFBl19g9vYtzogiot8Genj6RsDHx2XZnSQU0I+kyNtEuV/+7Vb7d7r9zIncPP29Xbjzo12595t5H2U/vm93oPwly9sicuMQnBojo9c3g5X0f7U5FSbn19EJ41Tp7vWGrrWwMy0hUXuj421uZnZMgD0Z3HpRpuZmY/cnp28aLNcu3GhNJEf5FP7kYPuq4y9p3EYwXg4anAb/VoYMIT3Dn0ShnoRuPTQVei+aWz4BewBq3zvKh50JfVmnof+iDd5SJMJUsO3hjONkKQtHRvxDr3i9VMmLCnRyOsPDXJGxuAicwf2E0SfuDngwUGMsLxqmxJceDJKVOfSL5P8Bpl5jPB01adimVkTUENDKpFpw3N08VoxjK+1O3nsTLmARqkLZATKujpFF4UJEbmv5y1h3GpgGgK6QiHzA3RKIlwdrvTlo0xt99K+fGUqg2QdX5ysS+Xs7olghl/0U4LkMMnukQMyohrMx2EeuxSP2kdd9ipZaiT/eN4rG0mduoObrkBX/j8k9Xg3KSxX++xdYVPxM/5ur73z7fZ7/9k/baPg3uWZRaNKyAC/YA4/3o1hvDY2TeVI7ZeA6CN5UTzkwykoj63Vlba7vRb896mqKNiuwjsM3SemprlX7QjPMJ76GE7GDMr7+tIi/KHxd15qpI3C6CEVdcSboh5fYLyxMNsWZyfb0sxkW5iayESuMNmMISZXAk2MDDJqQMiA169saVTyrkwHCzlpvT80Ipb/nOOV+8DcHeJPJSv31gRsd6hcci0feM2Z3zmg18VveR9BjdJHOSQ84JDfUYAjgBgE71e+KBGuKdkZ0uKqGIG8rGZ47mXbP6g3qg2d2F/LGoZxwlzZDk0oZ33HRxqKM5TrQN4DkPH19P0WsMYDa1D0I7/0jSLxoH11Rkb1EChGg3KO2lzGODKCchpFYeP5L15fbPe+8XpburnU7r15t7325h14YLRNzuD5T41hbKhruCU2b1ulBCE6UPrlxCjILMmd4J7haT/Acpr2VfrCoPGx3MTYeHMPJw2AO4iOjNaOpI5QXG8fD4h6dWSXMA6OBtSV6hrpYl3SVtyY7JtK1vpVpqcdLTQQo6MunKl2PWoURv8pEwPCPcv3STqfur1IaF8OgiMoP7+p9fGeyRGQeDA5d6NjlBVDwgmfWn90Xc8/PHPbEqM1GWUAo0ZGpyvGi7NwpY/8qW+rf9RWrN8BiVBKWBlR4e1UMTmMQckAIENrQudk/mud1xHBF3aOAptGcq4UVQjQenMyqR+G8Ow9FWQNU1SWpgtV+e+ZgDfM89XJXtovQa9kX/vElQCla1Hj+REYY9yuQlnXGo6+NuuGo3Kdp7l9tcxXp75Njy/DiiOyxRt32oBfZLqSChK9nME2u3ij3Xv7myj5iSitvj67olKV2icIiZuAnduRGMdXUxRHx5gXiZGNUXk/LrK3sxUhi4Hw0ZU+OxqQcQ3lTDHCm8KLn0Bp1Psn5CGvn2M0xDPNCGAagZvgmESZGHrS68kKIBlXx4FSLg+dGR/Pks7ZSYb6GJFQnv6UirNmRrycEbF8AF0jYeiplHMPnSmdrkuS9YsVRCX1Xd7xT/wVjUFlHsfLVyDzzOBUsU9+ex/cJlacZ+GOJO9lIlgh1xCAxwoHefYN0VOeVUjIIb3zBM4PHLokkvLuSWRfswKL307iVuJ36EwfY0RV5AXrBPI3jcesghJTKhGVhziYi3ftYpAK1flegSE4w0w9smriEbmHnipX7w9KKxy7qemJhHpGocfEDN769QUMwHxbYDSm57+wNN+m56bbGKMCR2ZnL08pLE3Fwwl9NNYPkF03MuqQ3naEm35B0Xt+hN+GHSkYztIrN6QlTI4KNBiuqqodQ/1Yjm207Oiaj75jHBJmYhQZr79vEB5w0YF9rIlyFCkGT2e5nLo+1ehBpZ8QnHMcGgG9fg+VLkfmASgWHec/+4GDUoaT+vkdxZ/+CaJEIp+KnFFGtiRRsVMwE9ecI4OhhbQrvvELbH6MJxP+cRJKL2uYryadfFOMCodnQ2sJDWk1svKBQrbhkCVelRCh6COA/DkxN6ZAcjihqHAGfxRSsLpLS8Ub9RBYWxCF5dnTBu14z9iaX0ByaFIKpgqHEepf7sXq+dwsdfMLkiVTmhRocvXFqdqTy1Qtqb67lcTFOTd0HsRHdjY102DQzIVkEz9ed6lDdN+2/2vuqp3c6h9xuoT2s8maTdYNm4rzILSvtyrMHA1CcfuNd9oAnknffgdZfrshnwx4zBDVerxnX0J5zvb9vCFIUY4KBSV11Ds4+ySvXD3iBXcKytVCCp1gFZT8WUHoWhOK4wjL9PhIm5lgGI9gjQ+9yAfV/aM68jeeMWJEqYyBs0n4ZWGcEQKKK0KJsKu07GGmsajfl3ZGEUgngm3cZ9Z36dxYt/1VDqEltwwfGVWRsGWsriT71l2W0Na1Z4Wo7/vFtZk8UOggoLvujsBji/70uu74p4Epk8AZ+fI4fYny96whQCFmzx4Uv0sTjziyvQbysuuupcbd6aXOlb3VQ83+95RVOehJG1LNez4ozxhS8urj6YS5NHOSUbkjiPqAi8sRR7sNAaezTt0k3vXGnafp5dCRh93TAXHUZthoCqW/eGsRZb/QFm6i8FX6XN+4fb3dvHOjzS1Ok2cCjx9oGaYdHhy0ja11DNBRO2E0cuZLXp3h03ERU9nQEvZRYVacu0KKLuMUFkcljg5Vfr597BbSKnVHMNJFo+Jma0dH9ZEYV+McHhzGE3aX0nxCkmd7GAe5JruB8uf3MPTMNTg12ileyt5DwCdNVbCOrhJN4XGFkwo/pRs8VNQtiryUOb2K909b4Ew9aB7/5KfaagJepW1lS1ZKCBB6BhHk8+h5SSPoiidprxx6dnQhT8dYQjNx1y+FVU4LKvUOeiOwlpEarPiQNwAQ4CTACxSbykE5tojNIpMwk8ylF0FDWD1NnUNOEXwGw2aYmKo9UP5AFG8IAHLI4LSnFXKyziGggNXkjH6lJaOGun73dX291Mf2TNb1VSm9Bj7fDr1QCFea01MOQbmHT8A1R55juJLf/z6nJfNEi8ohVd63YMvYkN8iHc6/NPFYFMhck9NTKA1T9S9lA4v1U/MAXgyCXCzCLU6hG4feekID5Mtn92TIwFXYlrZ62vJCXhKC8UMN8CJ+PIxRutxPgXTztBKwo2JUfpvKi6JfgpD2S/HqKY/BL+5bNcp1Q/hG4Ic5PHnfug0sAKFadF+rBbzKm7MzbcltGvA49eTTYxnZPqNIUi/3/Ku2+O1lcALeuSH/nQcYyvIgLwRSgUKskMW7Mjs1+RGXSpRRIcPPNCeLR7jqIyjkzJk8CF3i+R1vC6L1yeMKfFb6cITned7PGdTqHK4Reg89cWXnlMr9bbsZFVCXhvkYGdlHaW1s77atvd22fXDU1jnvU7cb41XHPaEUUFJ6xdJdrz7vA+jNShMo7ahlmFGTBkE6Oll75+69duv2nba4tJRv+B4f1/YSGibrKcUH2sCbk8SG7moOAq97bKjNL822G3evt9feuNtee/0eSv96e+ut19tb33i9Xb91vY1PuJOpHrW4FVDxYx+FFb6hnbxHJALBt3BpDOTH8Cz5xbG85bckxKlb2ziHYB+tQ93hXIQhtDGcDGFbWV1N3Y46rNOPyZxjSA1nq2/kI9lOvDli8POo4+PT8fJ1auUPw1tel5dd/NGf9fzNW6t5dKArr3yRZZ/KyMFxOz5y7yI5UPz7XDpDK+TGbSx6PKvclTE/g+kIsCCDPxUNeVbdyrWjR+XQejJJDqDylxkd4bnjgyE538hPGAjaa+B0GBzhZWUW8PrWu06Axty8VE0dZBYQC2R4QwUKdD2DfCGWCv8oAKgA9kDe8ZFDr1L0pTAK8CgpujGI8OXD2gCvpIgsJzREsB1zWGtsTo9DgOy8sCR+mdat59dPBUPV8GVJZjCJ8M8mlYSqpggfRHRpgP6UKrrsq8kSNUcSM8of6jSNlGKqHCb+x9gmf3fns6lqUD5MNV/zqdQ9E+/SSG+p8hdU9dhyMgxaDNiuDhWtP7n4Jx2P9g/b4c5eO9w9wHNyVYoGXtqDoZIMcNbFPuGT/uhjowpYeKmru9/czF8altnJyXZ7frHdmZ9r884PQXt5IrzDX5eVvsof5Y2l113XXRVRoUhHlH3dlynNffZ2UqoQOeA9E9EKkF588r9aKAJG3lrSqeflNQqJ3+5llMnbHI6G/M1z6qi1/nXUkFu8eQZaDnFsHfH2kq88QI+MCPh9DM73ka+tvb32bH2jrWEAIEW2ajiUFoPDeVM9E6fiCDmS/7LunbLuubPnUs2dXepFMTKiMj7u95/n52a7N7/5nV1O6yVQDcYUowBHgIJz1AAA3YZJREFUCebVY1c+DdWoVOgZ97q9azhGHaXNTbU7d262m7eX2nVGAFMz42jH8xgaMAPtKePIeci++rF0eQ/eoN+mKG9knq5fyKHXKtHMiZBPXAlr0cctrA+Szwli0/HhcRE2yt6Yux+WOW7b29vU42ii+EjRVbfJO4aMHAnJWxrgmEjuC48jCifX98H9CwyMW4WrdOPRmxfdVauODJPRF8FSx9El4T47KUMuuNFz0qZjyrzpK8/oUKHoe/61jhiPjOa4zw0VuE53/5U+F1hYh/jodbVGRdobmnM1k9uGO4eiwreM+LNy80d+LVNNpv7wL+3K5+lTr3TNI3L0GIu5OuHpkoJjnNLkhxoyJInlLia2k5f5JXa16pUdkBDxUhiWOjR1ll/m9LqfyEi62uhfRJJLviCp0nqF/+n0efc7PHfnntTikiu55VPJ2r8y9eX6yr8gqUyNU35eUgnJ4BoDvWoVmJ6eXoseae0fr3EzMzQTXI1X+QkkeERhgS9ywKRZXtcdtcOlDFgeyEW6MATWcJ41/M4BzI65Q219Ou9zE/xiSf+XgfuEzCVZThg/nzJfnTSG1hph+ZyUeCyHwiLPX8Ttua5J2xrdXj0iWCr6HBoIj/Jm9Wrj2QKxLWpM3DX1hHrycXicqs2dnWzLsLqxkZewVrZ2YgQ291Dsx8gatNAI5LOQxqChdYzltcEssVS5jeLVxlDrYJHvxcuhNjHmqpo5DMBsm5ufb9OMymoCUxn02w/QlkNP0lCCWNVRG2HkL/lHOU9MjbXpWeg2P4uxcA5gpI1Pj7Sp2fF64QsFb7j03A3cUPpuFOj2zUdHtcePyz0N+6gjTDVawfmjnU8nyV0kH0w++SwKFD6Vxx0J1O6Z5WzZF5VovUxW3rtvL9fiCWnpWZ7tlTeV02z/hq1l4lVjRA1FeRzuq9/clgKdRh3ym2NkR0oaL8997N/JfUfFrhrqDf6FWNN2PpoDL1hXz28ZOWhcONSh4RHuC6eGL6M4ZQmZ0yG3nAZEPJTTRO6ccTnJkzepkT+K5z5WKLjt5Sth1Q6omksqI6YRUGZ1wqmnK2A+Kg0NSLFM3OdWCgqUys8NoLSSTtQlDHCFmKlHCe2TdXY/r0HU8XHXDE/DBHojk5wnE5e8qkBs10s76f/ZXTIVfXUSSQAQXFyB4ouT8NtY+v05Ja7csuYAlvRpeMiYf2IowHM4XKvLfhLxUi/2hPl0Pa8mMV41mK7C2JcrXHlIYPF4mcjrP/AZ71ePJUpfoVFpwYB4PXo6rke2ynyPmmH/GLRxVU8pfCfEZDToLZ1swwattzu8DtKvpoCY//K/b+nbA9+qGAQ3NQdlKoG1jgv0XtQpRq9Ule5Zkd5N1za/e7z2xU290bh6s8uWvlhXVvX0Ga6cUDmhmTg9AUd6agllZoSkQlMp9cq+Dg1tRg3g1jj/CYcevuGdE87HHtTnRO++ysrdMvd22yre67O1jfZ0Za09WV2tD8Bvb7UtRmfHZy/bEe3u693qLOGt+yGalzEAKG0UkjEXPfvr12+2hYWlNjM7mxU0S9evR7Z8mcq9eqZnZjAWft8ZRRYlqCeMQnQEQH1+ZtERnEprBOU+PVOTvmPdy11Ts8gr12MT1DlGHVRxgvI98sMtHOJFhZWwhbijHjeEc+VSQmDcF0e2K5+VoSqMu+y2tBi0ET76peKemZ4JD8ijGhNj8k72quyjwDCG6iB/FzdhjCKpxc/qg37OwTpNKm2/ZFYjzqEy9MBemyDqLElDFXd9gUzF75GltDpHiT8iBxw242Suo4HiRZIKk2S7hq0SDvLojEDvZKvYxYsw6vFLl3KSy0HiNs8rZGb/NSQiLGe5lmosK78552XoLc6GBUn1bkc51zo+MYYS7UXNP/jbZLvhBZVNwkAQo5ZqmUpBlnKmcep2W2rL+sLO6QmW+JrehAQrRGUIxvPsyxEptLyxp/q7NohnAcOOj8FgegMwdtbg09He20ofqmja5WH/oy4vf35+6vMkXVz8e6by+VVddkymVclXE/6JyAKmv2sy3q33O0SfBhCUxiHBOv64TMluXFGiDAUPryR+5w7lUntH4Ep9XvEnMxSz9PHL/rnGR09foyQpoQh3VQAV2vGjKK4IkfmMq4ZHUQbnMhVHjH94oIAPHLn6bJJhZdKLfnC6MHwUdymBnpAvFblKJE5EauNe17dLFFR7gbcuOcFF4NZ12/JVsoqjwOd1nV5J3aM+5Sdt+cEVDdqlMfF+n73ul/ffeWsqh+BZpc89ris0xD3vg9+8A9D9dsgtTx9Dk0OUzB5KcOvwoK1t7bYna2vt0bPn7cHy8/bhkyfto4dP2mOMwOrOfjs6HajPMSpTI9AFo2w8XzpmqaZCC02UO+XPpbfS1036ZmbnE+dfmF/K2viJSRS/k778aXwyWlGR0MOEBjBkvo+QJZ5jI/H8XfEzNTuVCd9bt262O3dv8WywnZwzcuTY2dssxe8LXfT5uAsVm3QYVLaGrNQJxqGVc42uo35UHedxcg4kxq+RTTn6J6erkOzr2Pg414aDWspnHTzPVdLqHumlcvWsUvebzipZ6xNPTmS7PJZmS7b4k290POV7w2Xyqe8Q6CBJc2VHY6KxUvlPkDe7HXAdT17ZwvM3pu/7GDX57KQzjjH5DG3bz7TFkRVM4KvgNGSr/nMuoXSG9SpzfnzIL9D5dr4vTtY7BjgOlC+D1OFIfKLM+3c7YsipU/m0Az6Lo+YZema0gm7Nnkgqf6Gi7VFGgTOzMwVHJzdyvz+zakjBkkFi+RRQ4eV+kM5haypBrUwMosOk4TEarnW+mXAACCvv5TKpK2/983Pz7Rtvf7PN47XUigVHBOOJTc4z5BQxKd/9pYfdoTJ6RWi/KCV7ITuHp69K1JnVa5+XOQq6ewJBPeyf7ON9EWwqheb9VJfffkh/ZOC0DTBc9kPrPrBIsZ4NVhmFNa0L99X+BZfm9eARTJtz4PDa+54l+pVyXRJq/1y2ad0KWryEKEEUCdSXIRU+GapUxClMQh8BpWs1/39hst2rx5VkjXbRI/jCAJxTt63oTOl9pnu2xL+gs0tBTapL4aoj/fZfLf/M1UWZZL5IhefPJrOLCz1E6ZcYPTeDe8vYhvgE1yoWDcFLvUQUQUYDKhAVKucTzgkdUcbrY4zE/vFR28Fj9fvDK1vb7Qne/YPnq+2h++yo7LnnB/UPKXdCgyewxT5CfwywRquzxYeCi1IYNPQD7bJuHtp1Mu+ov2TUZV25Y4LfEt6ZyChbxdvfG4DmLqN0hDMxOYH8zbVplP3s3EzW9k/NTLbbd26g/Oe6+QRnc1DuQwAFzVSc8usLl3mSDlH+WQobHvbteVe14FUzuipHEo+TkUzWspNlBD1xduqza5x1FCIdKLyikDwu/4rT/h2AM/CtQtza2izlTP+NhZt3uA8LUUZFb5Ke5czYBkqUZ+JN59QRhvQtXVbee0Zv0CAjDxS0W4XHQaUO89kfkwbAN3LNG6VMcypoYVflJ7TjCIj88pFJ3tFASJoaRVhGXukNJu0B00VYLHV2/EaewgXwQa8YEPpQE8WdPAOz8w82kDnWQd+noIwOn9X1/OmcA7gQZ3H0eSxeYtg4W6fPxLWJ6qsCAcqJTB4myyfx01nyGYaXdm6RYeit26+323dfazdv3W43btzMG7qVug72yaro9NT0bLt9+zbI1lqrlPAQILpfKnOZm0boMllH33glBeHPJUm0L0oagsCCcoT5/SUbmzSGHco+lSiB5tpeW2lPP36vPf7wV23QjbRAZuW3Pq/K2t+4cQPcxv3O71fTZQuf39Zlsv5LglXyV8UaObiW8R1OO8ItFFePKiGkwOnX5144KacwfKZRb1w9Xk1fdifCz+GdYPxVUL9+olz/FvqXUO5Lk+/DWNYhe6WrcKL8VPJ6gQhoP/mbOC3HCfcOeOaun3t4h1u7evrG83fa840tjrpe295r63irO34fGI/8GOXhx9oHjc1j/CdmZvNpzxfQhA5BE3lAb7Gbc3GujqPe0EWpRQGUUOs5qhhehbsUned6yQxFcq28QpW7WzcY4x+fHm/jk2NtYXGuzS05eTyNYZgkr/hEcQyihDEEx3j9xstV+nq3rr4xbFhKSQYC3E5pZaQHKIZZ9JRV3r2Ccd6hj2+XIkfuh33/CAminppEdTXPQOYMNX4aIBWvL8PFGAORClS95LJLRw00mdTrqxgPyvhugLAkjKlM5TAUUyPzYIrCikpGIR1Oo2CFxweUr7ke604jF+xaDlkp1IR3NAKpt5LXmZ8wG0nvXHxl1Q59EC7bUymrsHUmMsqMgqYej666LLUXJuRG4xeFbt/gX9+5sWO2J0wapVp+yj1+SxPDVkUbDmGWsqFF9T86CTg8qFuNYGaZHsBSYfVCxrNlw0IO0/zoiF7Hm29/u73z7e+2d771nfbmm2+1e/dej8dvboE2iQgtWP0K6jK08mMah0f7WKtD2nOy0iWJTibJONVuiFFXqVPYesC/LFVfvn5K3RyXZPxsSrsagZcw98EuSvKQcukc/3sFjMJHLdbnHXevXH7yoL3343/X3vvZH7cX9FUiVv5KXhnWGJ+qlRtUkcb6Pua5N73POfx3JUnYAFHZ03cP8/VMeDWpyKxPmsrE+Ri7HpJeCM8HYPyDzc228snHbevZY367tI8nVw7Lv3J86u8zo7ZiAoGVe71Rh3m6fPb3Kl37Ip9OV+85sunfYH+lvS599k5X3gcc0kIBFV6fVB3yWHmOvnkdAwBOjuFL1+4fosxV/q7f39p3CadbLe+25+vbMQDPOK9u73cfZVfxU+UQXurkVBvHgZqeW2gT3TePJ6Zm8sbuqNtdoBhomMwKq16gSkmF4bBe4a+VLzpPetxu81CGArwNvUg837d3LXeKPL0cPEdZDrSRiWGUvvM9vmw4ny0cJqfxeAfOsrJnmtHAJO27wZubt+0d7jJCwWGhzkFGA84fvXSKGvA0BK4kNIwx7nsH4F+aqWAcdZj8P+8FHTlhjNIP/Jf59MLj8eP4XUNAXLQQpU8r8maMHs9V0hVd4B999JkrcfLiHbTQABpJMIOKOt62hvlgP0ZI+tmmtAst1WfJUyOavL2sYu6Uskml7zsCHhQK/i2jmx+DQp6s3FGhRqlSnyFfnTnh9OBX/3c5UUtdtNNPzBviMcWxiOKvMJWjnz7JiUZYwB51Woft+kTau6y3+mcfYvgob/K+Iy6nteGgvPPFLehYxkq7oa8h/HngIXygQAdi6K07937oa/pWPDF3o43OLrYHDz5pZ4fbDX5qMxOjKGoaZIj35jtvUfFZ+8Y3v9+ujVnGJeEOFQfyxaajvd22ND2FsrFygKVlkbZ1cIjXhIfkByvWV9vB3k4+LOES1H2/Icpzh94y0BiF5xjCTk9OUkcNxyS+RFXJ9cT7vHTVEES4OUKPL0rXnPyazLdzX2KQQrxX8kMMYBhgWCzh1nYO2s7Wahs8IX/a0tBpACB/13YZBOtBgPFsRtFs+p/Be28kyV+MM9jWNzayPjrNdkQqECzglXVBWgRIQ1qt9nnMVQI3u3SrcLmzHqENDGQ238uXg23mxq12+4232oe/+nlbffawJs3i8ckg5Af3G+sb7YN3P2wrjx61YTwoCwtFf3w6leK3/jpkas+pj+eXZTR04AWHoj5mYpeqB8lTl5zEZyXYJ7dTT5cXkWmDUwvwyst2vLuBZznE8BjBJrP5L1NXyxWLWHizrkG8+rN83tGVS/JabZPdtz/Udg8O2u4higX8HLiUc/+gbe3stQ0Uv2Gfvf3D7K1/jOCdWpTR8iAj3RGcpGsqShUmBmBifDovJ2XfGOPleLMiyDXkfj3L1XeueOm3CjAENY73r6dqCE/+kKczOkhseDjzG+b1XQeN+sTUeJucmcSbdtHFQJuZm0Xho+S9P0G7GATz+A3oo9ODKETDQSrZY/ooDMcnKlCM0LDfInCrBWgFwrLlMvit+HeN5sSPHqyU83OICQdRNnMBeuvA75Jw98wxTxQzZ42AK8wMg/gxGeGIgYBn5JcsqIAHjdWbx4+suOWI1xo52zkDP4acXAOfcBS/80KccEJcceXoWt7qDcLR8VFwLk5VHd4zCpH+0KaGRz3sKMa2EwLiWTz4yJEajD/ypj88pwqUtTgBT2lXg6RRUKahGv3JRL1zHQAWow1s4Xn7SYPmyRJT/qxLuIVZbz57EnWGqu8L1ea3+JCPhVMjaXjI8jwwC3nkkwr31oQ4ddDvmgPUwAKfz6jfUZm6QyOLIXj9h0sMGx1STCzcbSN4qI/ufwQCD9oE5dzK171H9mFeGWqbYe/J6Yv25NlyW376qC0/e9JWV1faHoxtZHJ+eiJEEXkKvZZq5/AQT+kwQ2MZXw8k3wOFkK7VPcODSswdwFyJtoDw+PZpvAAIL5FUxH3HLlMROwjuUjEev0O40IG+1z1z9Ycpwy4Q6F45UKe7+2qSyJaUFlmdcObnCY3omnym8q6rq3WbFJ3co98Sqc+TyiQwfwqE4JeglSFIZpJs2CdXd9i+95K/7zeEdHJtbuk6uNxvu9sYFupwItBJyk08V5Xe8vpme++jD9tPGKU8fPSwPYVmy5vrGKKteGsKlApGr2pQD5CqJYnsFdj50YlCUCuY9SAPc86QE/LoAFyCbp+5CfNrOIoxfQg2ujw5WY8X6VfdyC2uxZvGQ9oOT0y1M+4d7GxhCPC28HxSzD/LklPDMDjgy2eFfysRfvFyDIy74GTz4DgfkZ+bgl+539dh9Pv52mp7jFHcwbvfP1SBwiPUMT232A7hVTQgwuYqntEo/FGcCcMVTv55P14+9WSDOGhwxCjYkbAf4nc7ZjdSc0OwU2RK3MRwAoPxaGPkeo7pB8KqwEYRkkfvG5bNW9/DeLZTc5P5kMvE9Djtj2TJp2EfV/aMMxJwXqZeTtIjdvUTcgRMmtSKQ5fzpWyZJ7JCG9JRxabCjKwCl8+cxJRHTHHSpCvGHdDDlxq44BB94fLyY3DsPV849eUq9/6X1864p6FTqbkay5CT1apspbExdDcmTLs04T2Vp/rAuLcN6mnHsNAX6S58OqnKmg6Jb7VbJ1iMoiwjxOiAetww072VMheQTldoSPyW8jeVtKrHTDX/UeGcsK/KP2wPT1NeGDJpS1sqefWGjov4Nk+kXUSlbI36lBVpr15L3emvfSkZMURp3hy2JQ66upxiyXcLrI7/ywA4Mqyy4iC6EjhMwpT2LWth7otfz4ZAh966iyGYm6aR1sav3wsjP3n0cV5Xn2SI6JudWtVNrLgNrG9uRnmsrqy09fUVDIMfiN5p5xB3DsZRsAI3jWYWnDZ3GDXsHMIkWLpMNMFovjSiMXBrAjtoR+QrwyrzGILpiXqNPWEMiU/bYRArv5Lq99V7IOrKz8vrT5XzsH7rFuFBqTcvruzExXVggZH8MpWIv6itz9M1dFGWZJm66/8+qXIX+ckQweLoW0r+3CrmitIEL3qbh9Ah3iDg1soUlVSFLFyP/nxluT1Zfto2MNarW1vtOYpnBQOwAr2ePF9uH378YT4ev6lni5e7w0hsd88hNcYNBp6aHG9+e5fmlEoMd51jETgSH61uAHpBnKMT4Bq24kki5J4rKU7UqHIhs4yqh2+Pq9+Vo7JeXOXcY9n/9Z0c2WAR2zmCc7y/30aoa0Rjbk6J2RcGHvnXVTtH4OnIFR/Af4YwvxzC4waXk0s329zMXHsJ3vIRfIrJBSf0YRlDsLbvyhhgdSMwPXE8+tn5RYTbLQhUvG7NoOdeCjvzPMDhR8QNjxzibRuucCsFlzx69kUvDa2Ml7fxUYqmWuWh0taQurrDNf0YmxHqBTbfzHXp5jgyMYJ35sqQsfFr2axtHJrlu7TUqdLymXpFA6Cy67/RW9s26zH7IpUT36eUo9egTYXopKc0ysoiZDPhHeBKaAWcyB+OFIbcIgJq1BJaFQ64lz9A/hn49hldSXiZYtSPghTvGAxXVuWa+8bjkx8Q+jegMxKBB1SGvQMYPgIm32b3uaNi4cniB+hvOEf9Ec5JveCS/HkpNoaTJ6nEOjWE6BNxT9vCIq8qYrZvHWYtoyN/y1dVXrnznjVlkYX1+4x7/lbR9gpcQIRVHOm1C3+oY155jXYDkwe/LREDjG50lCfeZUgNXxxk+qVxduWSxtNyCRPRl8xHUEdkruuvBVDzdplnVGUbwkUdyp6wmYTHFF39jXuvYQgYEfBsdOmumGxPH38SRE3gUUyOj4a517fWw+yraxttHwWS9dXG1GCoF3gobj88DXEW8E6ytQQio5UVmm0/UYey8Stfehr5mAKElUGBIkiREHbQAeXixESbYlgbILlnR1zuGG+S35dJpBWBrMfyIsH7kiw5RUZfxlN3BL+U0dAoRJYqMnsuBIlzr2KHhdNf/KtcpNQDYq1fOPKnv/Xp5N0qmLK0J3QBKzeKKObq75mj3ljF8kMct4fYVaHAxAcqcFen7O63ta2N9mx1vd1//Kh9/OBBe7bynGOlPefeyuZ2XlTaQWke4JGqoBR663ypQgafCn6eYWSm3R8eI2zHKyxX/Y4CtgzXdeE/fTH/90fBbh8Ev4bnyclvaOaFdZIrjJob/heMcuoyey83OkrQ59A/t8TYtayswSrma2jD1KgyCIX0fq/AtA/4hy8G2wm5XJLpPkwjU3N40Tfa9Xtvtjff+XabYvS7/PRJlJK0dqMMJ3U3MI7nDLlHfNdlknIqfRc5oJzlQxgxCtU3nV0KeXLMqBaD7OTmFvQ44KwR8E3VjHj1ChFC86gwpmem4imLY/upmMiPaAFQMZCwyAQj69FRRgMIhNu6TM1NtRlGAONTo4xEUGAaCTU+/Xaux22HXdo5jFFQgdR6e8O25ZUqd046T9AXeUAlVTF6PXkNl7F988IfesrwqIpYmvYTnaJewye51G/8Cr0ML9QWyuCIzvhCm6uFRjGeLq106eYEMp33VKBDR2QS9KMf9alGN7ssZ0HlLs50AIVHJDkaVoHHayav6JId83Ea7qmYs4TSQ3NE3zQKGd1AJw1WohGcNQD2w7mO6JTUZn2laDM/wK0YFOsjf3ic9vwdXcTz3omzHetxsjejGutQr5A/86xWb5epoPJSH8k5gtJdOsLVp95YpDHuWY9GWcPoHK71i2NXSEWvAWuMEHkTtrIsSSnwf9syxOcoQPoJjH0UX6UXPfj9T3/n99771mu3QNKLtvS9v5Nh95/+0R+ECIvDJ21xejrD2YfLz9v00kJ7xLkNjhpABDiIAqBnMN8kv++hSN666YdbsEcMO0cHRzIUf7y22Z5u72EwhjNchnIhqsZEZhgZYDisgNH2BJ365tJiu3V9NkhRQkRWOurvT6f+Xjpl/rrWkqocREyeeD9ZS7lF8eLyii6fi2CvOtWUpIWvi04x8X+H5yTXYvsA6NLmBUNxeDVMGwMQoNOjKKnLwmEiKlMpqxv1aUwOPc80lFhtNxszHn3EkF6h3N7di8CrRGoZo0pdT9x6YETKCrIeXdG46rzo+pX2o8D5ndgw1zqVb9253X7wzjfbqKEJhYJnCqYdsAtVhp9dNf1v+2iSYR3yTmDEw8xd8kpFFDoCYIw35+CtS+eZkOwNSOHb/3EkyQVmaQIo24nx9oWltvb0Ybt2dgysQO+cgbiwbjx4t7cempxH4c5zPYXX3O12y4hUwyLtVX7b68/b+z/5o3YN2NIasDvY3mL062cWhQ8MBG4n5YzdGvd99uwp/o+rY/QsXTNeIQdTlAiwqnTjKJHiPeqJo4hcSz+7MNu2NjciwPWmNrKELPh2r/cmJ6fb9RvXs7a/BBthx9PPJC0oU9FUuMa+yAelAAyXZMQVReZGdOAE+MSp23KUgXYDN1/AkkdUCpbX067RiX11dGU4ylBQPoYujumT7XitblaZZjKYP8M8rr93KWPhwXo1Gnqf1iVv1suo1hEFGI9VT//IVsGvxopyXOv15w348DgjFwyLI4CjowOMiSsMhcH60Bs8c9mlz1Wa7rSqwbUfMQScayGK8L/IqkXpI8dG6QKrSbzUzgk+KQOgYQzPdrrH+uvNXxwSjSv3TKlf5UqZUuoYmiv870jZOo2QmMSbxsv6izbFk55tS5pIG/vfL7N1UY3ty4N5BwiDLlEc8Tl/lA8tkYRN/JuqpKMnl9U6+tL4udxUl4l2gVH+FqqB//x3/sF733ztBo2+bLd+6/faIY398R/+r9l9cGHkpC3NTLet7d289Tg2N5s10Q6FseVUaOdAEEw+QQde4/lb1xejgF03OzpUhuAR3umTjZ12AiJclqayVbBVHDLyCB6by0nFyjjM883rS+3m4iy5FKqeUCqt6toryXs8637U/5yoFlajfuvwPrJutijrrpp8+o/HencSoNRdl4d/F2oqF30bJq+pxOFxnvEffUsO/lOBee1maT52v6HABABRrvEY8OLAteELh+WGfdxbvbaSNZ6LoSSvS8AUG4XSb0BkZQB1qVCjpGxJ5ocWA2hzoVAYXfkBGZKEUcEMhMAibAnzcAU75vcgRm1peqb91re+nbMINIewvop3lfjV3yQrJ/myl5OEhphUflRC9sqbyTTy6V15SFafCE0UM3zh3kMqDZ+4cqffeE3PW8FxovAAXhmang1vuV21+86Po1yHEIxro1Mo2pqchah0qnCk0Brj3d7aaQfH7qN0mBh9e3HSjnY22oAOCTzgWncdoI2tLUbBe5STP9wITLxXfFy4t9Y3wXEpm1q1AY74i+LhrLD6lugRowXndpycNZ/GZ3p2Ji/1HJ/s510ajUDCpeC7jBWeLLT161xRpPafWlV2terE/pQSl25RMvITZydNTSXwI+EhaZ68wXvt4qny4DL9s3g8VM69wlSZqGx829akwnBVj/1VmR8fAy9tqpSlpf22HhW0E5K1mqf26rdfQlqhFBqlLj83eepWESio3b1dmOCS10zOJUTx0ufwC/xtWFgcW4eKLQaX3pWSrm/2uhonOOn6YSeFzd99jF9jKS+ZVLLxrKnHOpy4VkeYEpYRHuCtSVYvqQ9YfLdEvgzQXX4K1E9+S7++njzv8okH+xXDSHGNoo9qdWbhHTAw4Ixj7Q9whrPIpHE3rzwQQwOfmCxaTqwH+eiaz1NvDDAOAzioh9AI+bSv1pzVURTIstn/4u9gCO7dAAkYgr/2e+0ARfQnP/r/YgjO2+IIowKGsc4JPEc4BifGs1ROr0sFZGf8sLeGwM+Gv4YH9ub1OYTlVUPwyfM1DMF2ht52kiJBaoaiADcCkdw0yTSFMvvG4mcNwRcmsQQ2ZAyHfnXLMqWwNAUSAFKTTYGASGKJdAJB3RtELyfxRPLJXObn5L8OvSafWbDqtg8uuVTJWqdN9jnsk/+5skNBlRgqcrdyqJAaSh5YNQIq/kM8tCM/ok0+FY57/4TswMR/UhbGU5HoyYFzh+oypCMe/fngsibTzdBvG25pk7DJtx07FJwweRiT0U7agl5TeLHfffOt9uaNW8V4ZHRfnODYMt3/MrO4rGvvcU1/9eJUgNPOEyk8YP+qIXDon1Uv4R9bLc/HxQi+iJUJOw6VWtZRIfBusa1Sk0b29sU1jAwKdH72RpuemKK90bwQNDAK/3R8qSd1giJ3x0kVvuEZHrTNzc3wn7h2c7cRlS4wOsmu0RFS93Xf3sYQHOy0bI0MHgyNaoyiRBCcQ0ZpdlzY7b9ypgLP4gP5AQGcxEBZVqXvh1gM06iQpmenUfiMTOiNX/pTyfWjiIwQogCQkdLppcSo06WZOiwaeT1XRybSUFwJgyMqlyjWMlO9dJUAoz3O0ieeOUx7dHhMeSdrXd9fk7vi3BFFv0+OitYXuMSTu2GavOczwz8aS5WoyzgjK7Snx+mbv9ZrPSrlCtuZUOD0C2DDhOJVY+QqKCfOjW1bjY6EdTnSsqSKecRRBziyHx4qR5W7uD5Dfqw7v8kjrkqGVaqlT6iu7ocfi8bxjvPUwIb36XueSNaia740Bk5sx/kGK1JDqBEMrclnlpG9hcunKldzCEFeCAszpFKKdy2KAmgrL4sn9UM9KTpYtyNHRx79KKF/Jo/1STjTPs81WiazakyvITOesyMrfQ0/0AflwlGnZU3Fe2UoBv4Pv/sP33v77nU89Rft+vd/tx1S8E//+A+ssS2NnLeF6cm25v4nuwgGyN1GCPy0Yw9+VgbRsREqvzc1017XEIAS49uGGByyf/LcEUEZghAF7IlUvSS7MIIAx1Lxa5rOfmPpervhSibQFW30BamQYKeMZxo73xfsCJOKyJdUQiQ6mvXz5AxiKSKSZUygD1FyMwgvVgqquIi/XI84F+Ll52KWKmmS8BJVAhiaUfEfIGhOWh4e+P7EYfMDGu6/Yjze1/6tNjignJNpxvKiQOnzEPhQ+ck1MllGBJ1QqsAE6AWGQGuu/JoSy/RsfV50+EmXgU+m7Zk3yDALQqiyd9jpZyK/eedO+9Zrr5MHGtofM6WyqtORjL2ubzCUR2MKHei7CtDPS5bgaQisofByDG/JpEODMCp/qR18Hx2dtPVtvOyXJfTOWwyicCam59rszFybm1vI2+jjxs2n5rNEE/FPew5zj08OovB39rbazq5LkvfascuZD43T10S4I1eViG+mevZtYPt8fLjTtnd22h7lHRVr2V1F5k67KitThur8jU8w6kAx7e2VpxzVMKyQlQfNILm5vYGGY2ra7QMm25IfZrm5iLERDhWsXhj95nA1kbjJN7Npw77oRcehGQC3Ihf5UqHGcIPywAje8gKmKLccwqxynnJH19EJZMzlzuBXPoCOykS8T/K7OZpeoPBmlGYlHPJz7/WLLz1Pr7M23/6rFOEjt2vWCYJwMdwxRODBOT+3xdAZEDM2Fpjhryg06Ky8qOiyJTtlDbk6QjEpBxoX61JpKa+O2IVLJaoRKzkJR+Z+DChJ79ln6SD3xVeWbirdODihH/ftj8YjfeR34KRF4Uub4N68crajoBh2frmCSZK5wEUdFWeS/EJrm9aVnUZNIa26wIlfyqdd26dM2jRRUrR7haxn1McNjXzwadkOHo1Jlg4jF+o1ZUo8RXpsJwbLNuUPR0huXzEevMZxAa9xEEmOEB09Fz3Jy/0aXYKJ/+Pf/U/e+8YdGBUGmfv272AITtvP/vQP5bB2e2KgzU6OtuW1jbYNQ+whyLuHJ4nF6qlmfwyunCMYg7j38NReh/FrRNAZAgB9yIjg0eZOXquXYUWyHcwLbLQzhiFwe1s9oSkE9e3r19v1uTIo4vqVJAYvEErit7+Mp2sM9FziDZDnYhRgJfUvtLeKMGfuQLkQqfsFPDEWHKWq6tpCYSQVIWBl6SteZdqNgndJWq3N93dCPOSvTd4kmu0XAWQolYEQqhBlWPugEtT7lQGEQd4KwXhmGYVShh9WiEjuod/1jnwaP2vhupNFaxZmy3tO4ixj1jUH9WuONV6O6t5+7V575+7dNijM5K06xESV9zqlDd57xSlCaIKRp1FE7nSp5592NASBZQCvH/gT9NcjLkH2zVpX8bjefgYHwC9kueGdcXJHF/KZ1SvQxrzlpwN4cGcfr31no+3tOinq/vTGlaUN/aVd/KqEAKSXL0dlbgXa6Jkf7rt+Xn5xvxi9fugKPMifoGLk0sPAL/5Dfvl5zO22R9vuzhYjWLGFsI4M5SWruYV52j5tr7/5RltbW2+Ts+4V5GTpKAqyjJsNiL14e8ClwTK5dt9woOELnynE0quXlV6BDGNEszIEgmowVK56fOY1Tyn7ujZ5Cl64p+FQ3uyaq2zc64sr+u98lMrCOQZXQfXhFjCPLKlo7LuICSyOoeindbtWXr5QuZbHCw6pz76MOB+Dos892nO0Y3+8YzQgfGQj5rAyrqMUpZ9tRUlpNEpRmqWiCJYpWTT1y56VHaXI95HSL3AtPruqOZSVSxjtU+Y4eC6fGBHICiLgjC4AvmgIjJdSoKNnCDf1wrM6abUbAlqKuqzHFLA4/JmRChf2s+SUvFwLqXxZtLssGN4d1sACZ3dbmXYOxroMn/s+wAH8K22MHtiY+q6H1+euOvMrbHGCQxer449L2/BaR0C8ykeB97/8vf/0vbfwWDQAs+/8zbbFcPCDX/yYKs8xBEP5YtRzRgRbCNAWAngE8KLURodRPu77oiEYp5G7ExPtjRuLoo1GYBSI48s7T9a3GRHsZf5BRZmYFH8ypjpteszdLkfyktkkhuCdGzfb9XknizUERfCL5O+rWO+uZWaJK4GKkLJFZ0jiAtdlf5b5Srl1QgRBZK4oD+AyHn2MAnHZWj4WriIBR9l3nLaimF+iTECsjB7rTPuWz9wH9/UfHI4ViH17Ghib9dqrYs54XBDOIXl9+BrjClPYFwXTkZSeq3WMoBA8X7zjQA0KcYeKStzUHkSZce4nMyNAHDJ30AIB3EBMQzAGKN/ACLxx6wb6W8aSiT245rc34rH4x4Ncd23mxPMZeGBxdiEx3UpCUf8f8t/Uwq02M7/UhoyHa7zwWlSqfhRpFD4YoG8a2PPTg2wH7J7zh4ZynJxFMRgCcd7khPvneOwO4V+c8xzDqwdv7Pkc5ec2EEccGuVaNqiXDG2hqbisj8ogSJ2CeAksfXJJYHUI7Aap9B1FoefpyirxMT4xHXqpHOcxAo4W+JnrHUbPvpylkXAC9fjsgPaLXipclZzmXZ6RDvGW9S6ExGvqN0winLauMZJPpIHPbSf3kbtcAa9Kz/kjQ18mqsj7BNLEcoZe5cvkjfvWKWZwIBQqNelZSli+A3b6INymPoQgamI8wK1ybN7k8IEJvlB+8ps6xF0v7xpzZYgeZHQkPKI3Cts/uxI2Aw5wJM/ajsbMlD16uK9Ck/80mio05dEkNmrEKiwe4JNKw6fqElvmdxkTQ1flPGXDQO6kZQEgn88z4ode8oChOQ29xsM+m6S9ya56nS6Doyyn5YeGq9czkSP6n7ekAUU9IZ3NE7ynPup2NEYbag/hKWMlkpBxac9z57xMwi4ewofimnxOcrtay+iIODV/6M61NHZJsV103ykahDbqSY7/6h/+4/cM52gIZt757bays9cevf+LeEUXhoARwQbE2MHjdStdwZadbNx1zs4RTGGhbqPMX1+azyRtbwgk/tOt/fZsew/FOZCPbkgMmUF8jY4hXHiRDlt2d7faNIB/4wsMQRS1whDlWMgO99RDYPKnvyWKBBEB/vQZ93lmHTKqSsGdIWs49iKKX+WucGis9GqM3ccQwFzHGEHj+w7NDSlIPPwDeqrnLoOVAQK49M9r4Xd1gzD5KLq0g7kUq/AVU4WBIKiv4MsDlnHi1Xu+sWl31zc2M7+QNyN5brvxImBWvQa7aH3yRG0TImN7T7yVoYznwL3ykEhkLgN4mg+8v3X3Tru5OM+ogvzkUyx8Lrwys0xkfSqGfATfo/tzrmd2ZqYtzS1gxGoVWNGAYT75hsam271v/1abu3k3WykLu0KsZ6PR9Q12Q2h6Mwd4/Ht72+3ssJS5/OELUBF0nRFf6ZV2UUrSpsJuJ+5/j+E4Ir+j3HhxwJ6+AmN6JIKETeoBV0IA4oE74kdcg9wMrfWqhl3iCM717ienxuIJD4/riabSbOBmObcvsIw8JI+ob+V0F0icQTfryjJpkkLZC3gpWe6Lb+kCs2TNuFgF9vIsqbdT8sqmZeSNhEWkq/ShSc/x/Kk47zrwPGUCbPU/q3sQPttQ4fjxmIsXvMCnfKLSVxkrJyVTlJZ3QJ/8pnwYfooD4sPKkrP5amQtb5cy42Za16ESR44YhDOyoQx04BVOL50lR/nyvG3aF2FKDvJpCIRTHnLkUonaXOVHlVGSVOgoI3JHEpcmmxmA321TWsV5I39Cat4UXvrgHEKMs7jhWeYS+V18XzUJcyll4IeORjtsO08B1FGAeks+lw+oJvJJjeDCsE8ZJP/ETTb3lPriUHiFXaePPLbvnzymwSh5L1oZEtNwj6GzMxKk34bcM/rAeVJvxFFFLnw52FFULfGH///r/+SfvHd3cTZKMYZga7c9/vhdhkSn7e40Shrrsry61jZQhHsgzH3V/Ti8MWIB0ykZoLEZGrnF+dbMVDsfQLgBQkMgYz/fPWrL27vt5QiWKtYdotJBEeDXjiBnXkrbZqg/gwLRECzNYQgwKR22k7KWlk45RNLyBUHU5b9CFhc5SyjgCzsVwTxUXA67Dxjd+BWi7YODxOr1+A80csBmGxoA29Gbd8VPCYLt0G+QLVNIDGu2XomlQTSPCr0mifREnOA13lsEtFS0KY/1NmQmS8kQhnZcCeAr4zKAKcSlr1NYb4m4zshsd3cv107MqbyyVFQFM4x3lv5zn7bsR+HHUzF3GQPbpX3OA4nfiydghbH8cMwbd262hdlppSOgpo9RMChfbvQQ6606+a0R1cuxr/LK0sJSu44hcHiqkjE6oId0RN7RuaX2xg/+ehuaWkicfR/PeZdRzsH+Tl7AcpdMV9ao5NwzRzwP+p1l+lXGG6XOyOD44LAdaqgZFUhHlyBmtAaMwbLl7RnlxGtYArCDHh9wVjjznD/QBy+Cd37bw1G9eZS+20BrhKfnp/MW8sT0ZIz8ILjXkNq/LDYA94ac9KDFjan3pENjyqgE9IxrzkTeR8mCuygm8mTFCHiqGHsHJKn3dsMX4hq8u2pFOMN31COfJsxAPgVbemjc5DMhMtyIyQWOklnrsv44LsGLdXkwgof39X5ty+fiy2tDDiplk6ubDIPqJGUTw+Cgd0RUUk5Gw4/pG3c4h6eDh7N48SoxZSwOFKXEp/zmy3FQJG2Zx1h70Yh8VFfhFBVy9d1UirxkJkYT/ucubdo2decRUmb9lOsNm0n66GFr8CoFmhgE82WejnvixrwaSlP6FuyKx+Il6zcVfgsu8acTI9waq9Njw3IV+lWZq6jdbM9kWMvQtvgRXzrRMTgcymqFjg3lOKFeelRDLG3son2XdoYvxZE4cRSlrPuOi2V1ZnpDryPuyq/g6b/5R//kvVt433v0b+mbf62tI5wfv/9uQyLbG3Mw/9hoe4IhWN1lmA5Wj6hEJquXMlSADPd9WQSCXR/3u7RjIIQOA5hMqRLYPz5rT9bW2wmdn5iYYshMR0G0Xnhj2DwsEqnvKe1MAuxbN5YwBFPUAxY75IrR/KX9q8TsiB5k1f0UoXfQJ/cMS7t6ya8/PXz6rG2hfFTQjm40DhJdpaOyicKmXCwysNsMNXOmvwiRdasQa0QiWMUExTQVnvE6QkQd/XrjC+8EA2ADgdOGLECyPhlbhpM5auRDmwjazNR0ZvtXlp+3HWDX09MrTd/pp0IRr8I6vdvV/VLr75k84q4EWwZRgdW9JE6+mDNOHXdvYghmJtVAeW55caMCyiQrQp6VTVw7P6Iw6ylpmBbn5tsNd6Zdup7tH8SnXn9GVHjwg2OTbXx+iZHUEMr/MBOMhQsRST0wvgYl2z5z7du4Gm5Xr/iZwlNGCgpLXixy3Em7BTuQiveOPnnbkwuoEPwZMjFjPEBo4vJOWuFaoy3+9ZxG2gT9rj16/PIWxhacZ795ziYVv0k8KqQjjADESQQcvLiRnM5ElAUAGeILe5LcTyow0F6v9KnmIslDZo7wQv+ehtYtDXScYI4oj9RDXy3us3See2kXZveeBsQqrSceOHioubNkJRVgCZkEafZFxcwl+Z13ERYXg9iWE+LSWueEO1HorjTMklV4KrIKSm0btqU/jtp1TjTktlT9rTkAIwXKV8mdvB9DGe9Yo2H/uLZtaGZ7pvA0R0bkAK2RVoEXTiplZADxlQcVY9HJVWc14lEe+2+r1IjIJN9wbbvA5jO7E5IIt/xJKmUvDD4DJ2bsYIuhkA+BDK5KHtuyX4k0OKKVV5QV+MkXNyO39jN8qSEAdiHin/pHvJhfvRN9Q1vDYy62GMycl1DpwPRbdIsL2038n7rElX23nDLj7+hscKHjZPKzny49H/rfvfP2DydGx1GUg232xu2ERdbX19sgRJ8bxzpRyHXUexxum2slegSu39ZTtUPDEBT13+YmESDgLXSIHEgIk9J2RgdIOA4RkFI31GwOKicoMNttJ+GbsirDeYbf4whieuqDLinYdtijv/OFiXJlCPBGYbpHy8vto0eP2zOMwR7CenhSK0ciNDzXOyMz/0qBh+msJ8T2hHcuwWiyQg22LVMocHW/Z/iCmHNXb4Q8z71X2KnaFQoFBhwpYFxr5PJBD4RCUVdha8nFu+u6VYwqMn9HGaRsKZyIjDgPfsLannIdELq+qLgLRu+ZlxzAKVy+oCOjOfTfyxvMB22Hw43YdvDid45QyuKP50cqZXGILimPWsFDOcBPuIgYCwww9D9DIb5wXoN7btRmnNK3cU9P/bAJdaHk9x0R7m7lRau11ZW2trbaNjYZiW6stb2d7bbv29H0XwWlMcioAdyX0rDf4Y6uv+JFowdOVCx0W9p5aFAXcTQULpdv+u3dxaWFtnBroc0zMp6dn2TYDF+7Zw+OjR9rt1qXmIpE21TAxaTCJv7ipUJrHYEYWfqc5Z7QVKyaJ3imUL+s0TBjUN/RpxSMRtq6VI5Fx94zTVbycDdwAH5kzGf2RU9a/nE7ijhg4YvyYlPOtsFF7wxY2sUH0ll+9gt28qSw5zdwyAflCZeiD/8Ar/UpXPJeKahAUnB29+LQ0FfrCPD0qZwtw3XSr3jS0J18q4HJewjwdZSjdOO5eO5TLzOhd/DAL+or2MRDxweclR/pISw+O4NWcRgUc+FT4VObz8SbbZbRqt9kqjaCEwwP7dhvnlqq2uucL41vaIcg6HRkhIHDp4FS+Qu12aK0dThwGDRi7gJrnTo/ZkodoU3100LCqmIPPPTLBRQaQh1xaVWOo4bAMHGF2sSlkGfUYv/50/hlfiVwl9FPiBOHTbwM/Y1vfeuH7hh49GKoLd15re0j8Gvra20AZT2PIRiFMCJ6//CIBjAMFBxVWdgxjlHaGgZJk6NDbRrLBHQhoCiLRQ9AtU9QYuc0yk+EZCDLFafHhtskVu7o+LRt7GAIIOA8Xpk7Q35uEqNfkkIY8SgEXJ8CzwqG7cMHD9uz9c12rEceBMlohTRhFdFRxBwyXKogpT5Sz5z+iiHo7nstMfxpiMb7pXBlDmrmSPXeT2llQoHXQBRhVFZVR+VxiwG9S4HovR3rPzx0t0pjfe5FAzwyNPCH4Dz3nKWG/tmuZ/nKiuzf1dGOt0nVj+qxDBEPFNrv47FrCDSaUfx65giwIwFxauRDc0ir1CtTj1GZnh5exsxsGx7H03gJbmVY+OWc/ulBuiXDwf5ejv2Dnba3v5OdOHe2Ntomx9bGej5Isru7m/46Uexbp8Kk0AdH9LOnVXlw4g9YOuWSg75qQF3OaTzU7/q6TcP1m9fb3Xt3oOVAm5mdRvnPtfml2RgBlb4TrGU0jL/SOxSew3CNlfXm8546MuBLpa3iyKQuZ0MZUXA8lcYVcsH4gBsVnPdLweMt6hRxrj5JHmgDRjM67ZS/eeWTPOfPOqMcOTQ43o3DQIaUgyZRwvRNoa+whjjxUMH709ECeWnfcJb8ZD3yS7a/ppx5hEaerGdhIq7krR62Ory2jSxwAF7lREOU55EDcVahG8OYKsvID/ftn9eG1mqbiU4GUic4FGBgKUNUilh8iYAuS8FKPb1jZL8TXopsATNn6ylDYNEOdp+Dp9QDUjNPVDVyz+f2t5Ky4f/yW0btls0T8EGlNSrRwXGbD0NrNUckFpVTnWl5Ix+aZ7Q3Ap/FYFGJ81vhb+hhM+LXcjXKr37lHQ7vUSDfeqb9UIj8jqKiA3gmHOK0aM+oUyDDS8BJ3v6FQ38r5xpKjZm9G/qd733/h74efsSIwD1Y3MNmDS/MHTYdEYyS0aVKhlIUYj17Q6FuYXt+jHCgIGYRtNmJsXZNhMJ0NsoVwCGgXttjzgrEOAI5wSjCmOvoCMhRefLQ8NF6ZwgWqc+vBb2SrMPjarIhE/d9kqfJ433DTQNtG2/2/fv32/LaevapCbPxJ+IsIGwKUMGYizqoAxymTp9JzOTxSdqta8tEuBU+BUlBIK/3YgjSiIqhBMu+JtYOYys0fR01/Kvfeq2zs7Pcrlhgwi8IvjFx68ye7vbD/ti2XEvyhROZNALUgdcLUBiEfFx2/aznfVlvmM+3YVXAbr+s0XTLkTCdh8xre+KBs+LsfZVcmBw+GRgeycoZ9+k5O4c5aUrBcPdNX9Ra21htK2vP28rK07a6stxWuVb57+35Epd79tQKEeERH+XFqFBUNjJ9GdmCmz7JjMDTC3jFWGFwcDG7MBNFf/3GQhvFw79x80a7c/d2RgAqSz/WMjntHkKuvXY5nV/DknbVZ4XZup23EGXip2hXRkBDE05I2yW0UVQk+diwkZ8DnZyahF7dqh3z0qdK5RBE4L0XtNovWhfXoZMtpFjaykgoOcpAiB+NgIqujhqhauh6uDwLs8/KiBVPxEPmHDzLm/Q7y5epE04Kz8YIVCf9L3ULp/2LIZAG0EWFYpnIPP0JTBgZedF4f4wbNVi4JjlTW5SifJMRAHk1UlykfPLTrnVUKKngzQiAI8bVPgKvdVhevJTsnUc5C3ZGWB0P2ZXgOP2RVtzxp8/Ma93+tm8cruQZwshZ3o9zXYwC4G1HpvZNvDtf4ujKEFCqBP96/G7REQcSGMWxEAhj9amcLvuasA5/MVJAk5coxSl9CW5pXyfarXimp6ayXD1wCCfn8AF1KgeOxKRPORTSqXgg+anbFkx0tXAnHv9v/+yfvSdZds6G2zt/43fbo6eP23vvv9uGEcg35kbbNA3r1e0xdDzA4vkGJuKdCZHRTvH4kowhoazAoDEBcLhUhNIDqPt5ZuucJYgTum4XTIG2ghF479FzEDfS3r5zvc1PTgTQz039Awlqqsrq2s52bRwCxy8//qh9zGhgH/jPgRXgQbCIqWsZxvLlJZVw+dulhYAdxAq3k5/mF4kSvvfIfKZSMZ8Eq3mCDtESumdgmRGkK1j9d1glkElmcMiYV/a5J2FUpmcnbpm8nTZUbBuMbExu4lWCyEFbPouhEdYOvrAbbQdWmEwmVHHJvAlPCZP9A3ZhMo7pyiHf+hQFPIHu1EY7MqV1RQh5Yv7LPhoCcaVD7cMjQy4tLALfSEaXvlzlZK4K3lUvfvsWd7h4wgqo0Ikw4eUi/Um9WYygciAft8rQwnm0J3+VkUBA6Lu0cY7DIbcrfPIZ1ImRvIAmXlXy1q9naiw/pLfx/KeykC7SU4MMz9KO7RrP1lt1k78yCox2EEJ1o32x7tAAODNiEaFdCq9Tpp8YtW4Vk2/mWv/O7jZlHO0Jg/JRIwcVgTSz3tDFiVeuLSM8tmOeMjryqe2KrxcoomNgGm1+AUxY/MaxMmnoIZBplfnnHlkalKxoA3Zl2XCN8z+mhCZRrNI84QbaM1/xGjiP6BRtKhUP9fAIo3sX9Qqo5KpTbtxDNUQuLKDhlWfCj9SUFUK0Z9l+SavOjMZYhWm/E3Ljvn213pe+wU9/fF4JOpLHVM/Fm8+UEZjJiXHOUZT2jWvxXTSTz4snlBdHCs61GdIy2eesYuvCPsb1o8R57sIOJ35V1vbZflzwBHX3IbvsxZbwUemHSpVPXs5CC2DybfY4DV0VtuN8lbCqQ0JjdBk34JFaes5NcOQEMX1ovpfCNXA6T2c98reyp2Nb0uyoAsfp73z/+z+08DHD+Pnbd9vmNkP0jc12DQBnx/CUOoQ6BHH4ZjhnjIITKP8xKnPbYo2AdVzsQePpZRGTUxJ4MIs8Q6IDOfwpIRwRnLa1HWe2r7VFBHiMDnxlstKrSRg4WafPnm9utY8fP267CDKcEWYWRoks8UMUmCz3/RNA/llewlY9VqXg+TGLqjfKSESHgWR2aVHGxbMKORVRnwzRgRYcKiTx2oST9vUWbEQlNoECq7wvEEa383ZyEMVFPo2XIzKTAhArzl/a5bkwpk+cFRyT14GDfGmH38GQt3Lb8uKg7jvB6OSuD0swk9ts1NnVq1KBkWSiTDhHYRY+nIDyw+YagK2dzbYFL+3tb+Ppu/3yfoxBXkayjiu4Fn7+i3BqHuKlcKjQa+7mRZuans66fA2Pnpbf23XrBj+zOI+H72cX/R7vwvWF3BubGm1+lF1DZ/lseJYtP2qCm6YSnjFGrVG1D9Vv+ip9aTc46H6rFDLaQMlmaA9SNAQ+t3wpM2rwP5J4LZqUcrE9aaDxqhwKLHyoJFCmaIewwxupiBS8h3+CpaqL39WO9PDC/qFkO2Nsfb1+Lv7kjpaPJzZMK+GZvMVOOf+iBHki3ntesj95Lj9Tty8xqui8Zz3BEYYkDhEwaRj1iOWPvDPBX41cNRzV755nM/oN2Jy7dpQ34RDvkkwHRFhcOBAjY59cOQMeo8TTd9tFnsJX8lQ5JYJoneVpl7wBJM+hp21GVqtftukRWqAb0owVJHEGLpV1Yv62pfKHZ04ODav54h/w0L9EOzCgKl7rF1aLa/hCIm9xCJw06eH1t7Ldj8SUbWP3hefiP+EWZxlZQVxhKN6Th9ySxNBp3cviAeC1XvuoUchqONkIGmsw7KO0dK6utvah/t/53vd+6JDjhOHP/M272XDLGO0QBJ7HEBg2sqCdsgO+om84R0KG2X2WRK78UKkAC70XIaV4vU8Ozl6K7rrl/3XHD9+sMSpQ2Bb+PQ1BiYz/gTSQdX/5WXu2uuEiVLxAiV7eiEgOM8pxlCikl1Kr4sWY9UMBLq+lrztCwFHMRD2poxg6TCZerDN5YV7yWbMeTphRYqUqvaRiHAnmBNJZPAw3bzM0VqGh8v4HyzOlrARXyIJ9Gcy2vc6/XCVfMTcwUjZC5vSxZAK+6msHb+DUY5bRHE2YFBrP4AXjEJg96E+uLc8hM+eAERU6h8bGno9d5XPGyKdTFNZnO76AGIMpnJyDV2DzWeKdwBMPBR7ze7puo+EbvX5j188qGjabW5hF4c+3pRtL2dBtZn6avFOZ5J2aYVQA32akQ1npdHruCAy40zOwAPwaa7uhB6qXG8wFVyqS/lrJ7Zwg3yVAWM3XG2/5v+hVsdkScOlditT2bD997/hHfogjwA+FWG/dMpb3mYsBKnwTiPi/YOiVqfc0AknA38OoclSxWYeeZhoIzXgI+sOz/jYvuBFGSiSLKUuXwXvPa45C7I/Xwtm34wihHAZxWy+IaZx9yS/LH4HBth1lyNtVD/UBn21Un8SMoR0MVMdP1pnwWAAmqUgBXFwV3ay2zu5SqnGwr1k4wLWwmqSbffNZHT1+pUmFoGoSvA5/F731uGmpw1nqR/m7stEQl6Ef1+LL464A62lkGFJPvL6U5sICyolwDuXCPor30CWjt9KHxSeFW50UJ5IDo7yYkZ98AxzIWEbPPBPPcVzFL21Zp32oCWb1lOHI8vx1XM1bzpVcBC2BJdjnhtR0EdDo8Bi6Ehn4ne9+94dWfDaAsN1+o61vbiSWO0QnnCyWOD3fFT2CpfzscE/n67Ae85a/y3OA7C3jxXE1kd8yIm1PQ7C9F6RoCMZFqs18uswr6fKhCFY3iVyV/dbeTnv4dLntGIaJkhYW8xfRZcp4SsIchSbhrKmex/vl7HXihOlLwSuRZNx4EjCSZ+8XY6HcQHjyWxvtSmDh64fBgYXOSWC9S3LE24gyhgnCwLQv46koal1w7TFvHieLs8SQem23+ua/DmBrp70wvoLIPbtmvZ57JWiJwKs80m69fFUMaC1F3xLUECMM55HC3RnG5H+bFZ4oJO5bNgLnJGLuyYQKnb/FAQeZfPlFGBWIYZR8JsJVuiMYgvkZPJfBtrA032ZQ/nP8XlhYYCSw2GYwEmMT5uMYpQ+0574/mRgFHRp6BVAy2G/fLpYu0s6+Fr16IQUPwg6dNbIKmf1x0lia9qEdWsh9wwLipH/LXMNX+HZUoKBWWCE4RYnEgFBcj7k3HGcYSetS0Ylzr0tpldcpykNWccdDFZbwhl7AFJ3I/Rp9Wo8KS6VcSkGiCItLePUYQzUqTb38RRFJERHU1SE9pIOjgOpL3ZOmjlQyX0V/qo1Sz5kIJqPth4ZDeLbwufVaa+UC3/4Fl773AA6owz6FHlyr0NMv65ReOBSB1z94vzcC3st3C8hjXo2aMqgirecqXHm28FDyUUqyNuUrY2Cyf4WTkkU32nSUK/4d1XhIa1dUafCUyTKotE19Y+PudOsWIuJMGaMOn9FeFDDXQm0Z+aBobd+U7wrhuJhB2FIoqPIrgb4X4zejqcd6KR98cvQ6xoeOxoQ97xdIN+o4O3FzQkZi/DYUaTJP6SRoaj+Dn5IL6eFHrWpEQObzwfE2f/u1trL+vG0zInCP9rmMCMrCX/3jRgHO2WFHruVarYB3acSRgML1SrJnSf39IojGYhchcbLYkYAb3WVEYP5PVZHUt3klg8RX8JzQPOfW8upae7bWjQZAnppCYuUaZNgPkSViC6HlNQSx5rmAVaNRCtwkspN4Xl6GHg9IBtFOCCr0hi7KyzQfDEX95h8dY0QAf8r0xuRzU4qQJIrJuhRowxbiMyMO7m3vbNE/94TRi3A+YbxgSR7xyHUHm3BZb3ltxXTpF8/7wzIyT68I9CIVdIXOJH6SV5py/nTyeTVZ+TS2tqk4xAAA88BLcKPy5HcZv84IxgDb75f5AIvrqmfmp9riwny8fb36+euzbXEJ5c9IYHp2ijwVf3VJp2xzbZj+0ayrz/o+GnaqcwmuZ4VN4RcOlY5wuQeWNNERcE8jV1PoCYsjzzGGkMO81ueoQYUnyLblJnnyi8KqglLRigKyBp9RRuRXqbgCrIdN3KqAVS61FbZ78UtfHQGUBQoHZLUR4NPAeFin+Isi4bc73tYznASuzS8dqm2dNvlNhSQf80Be5xw6Sx3u1+EjDaW0KRoaLij4edbxp30wHm0YRBjjrMSzVblS9qVhDZdFohCBu3iRZ7SpGiylLGwcPJMG/QdZ0q5t8GdbzsvpEBUfWg748wz5tt8YAMulH97nca/Uy4DK7yq66p95pVdkBtlUJv2tDNY7AGZKcbz8wq9GLcYNJXoWoy0vlfG2f875GM6qUbkjAKsoWCIGHGAluHXdsrzkklJh8IjTKb/SHx0MFyrYt5IZcQ8/dcZWJS3t+/CZPK2zEkdFmvJneZ9Zr/wcjHZ9tG3BcF7Aw2v/EzavhVO9FbrZgRCFy7wd6A0JFObhuu5EIdSfvy0kU0mQus5zDiv0biDJ2aMu+6RAVX1FROtIPbRnp7z8+qmv3M7VsN9h3M7ebhSuijREAEkS379iwEoyp8qpvFTu22/OsaDxHpwQNL8lqh0NiENBFZNx/cmJyayEciLHZyoRCZ0JJYjib3G8v4+l77zuarc8sxpmgoHgHGbgl+WFyaTg1G9hKGYJrByQNXl8lMc52w/KdvTrk3X3gt9f90ajBM+WC/2pS/oIQ+C4PLJDqvUrTNbntRgin4zqdXgi7RQMgy7p8zOHyM7IOAp4ejzKfwYlP7800xZR/DOL4HF6tM0uTrXZBXcbBcdzfq3LTeiMzaNIXp62g8Pddnx4lLehI7QqYmDPnjEIbzx1zgqEgqwiF7fyQMVgEeJrKC4EzH47utJgaBAKP0UvSdeP0EZGfFGyfmcL6DznBv3M8lD4xBhuthPHqVHJq5iyL5LfmeBelKj0PnN7hhJSlYyiAmY4Wx+051Bw3QrCPNJeb/KUemrkiJKWl+FRcVyGpoxDeZ6nmdAUR1HE1k8+Pec+2U9T+NMzmeRNJ5yzQhCv1K+W5cVLDIHGz7qFseSFdoErDphGo6ohFb1pNbwJZMFxeItHTu4rI07gm/JdZmDRoZIGFZqyDu9VXRWyyeXF2RSlzo3AItKSqoznoqkyXB577nL2T7j19DVybs2dFT/G4IM/nsFb3pOm4R14I0rT+uAXcW/SuNvPEM4+Swtgqf7SJsYgRscsoCn9RF50sL2v3yU8kkFH1v7rPMSRtDwp1VhdftXoz2vh0fjHGaU+8WqfpY/tu2GeFZtXHtCoey2+hNWoiLhxqXrHGYCi55nOidjK3CPvi1P//DLf5VWPnC9Kr9b9ZTm/OsX0lKWDCH7AZe/wMG8NKzB2qIb+dJxDJVzKHXbzWSyuqOA+Z/svkfTuHU5m5QdWWCaQUFpkX+zIpC2ehlY7DKD3QNtO6uYThgiWKUJHpTKWeUzCo4FK2Y6J07Zwdajx4zIRIoS8hK/IpUdmngoLdCRMFaqTKmz/HAraN9uJ4UndhYfgQJorbPxTQZnMIxxlADxbo/iq9nsPxYMGbKjq5XCYrHcvvsRRvp+LALmNyOTMZJtH0evpX7+10G7eXWi3X7seA7B4faZNz7kDKbgdG8TAincEZoS2OmWi91CTdQqn6/oPI7j55KkCG9zqfSHMOSsswAhdsvLFftMnqW4/MsqDlnq6llOpKFSFyKJHvKzk937hWf7RGyxD533jtQ7FbQshpS6H5CoTHRKX4wpT3ign74VhpC0nbFOIqhViYZKmwlLwBtqOP6pcKYwqJs9lDTp9tUwdGsZSvsISBQnMVV6Y+Z//4hRxWHeUOXlVio5UjjQAwF4jU71kaeBID/g6WVG0XEmjzOVMPusKDJ3ij8EKqNzr20X51Lp6lRj4DC8plypucIJiknfKUIkLClJXFGuXIjfiplCSpGwaVtaYe64Dgx9e1JlzlRV1qBDtswYa/gnvHGJgj+Etf2Pw0nfoZZu+G+R8XDl5JTMaVDGSfvonfPZfh63DieCGpvRPuiof9qdwKGy+C1RRj4y6U4Yf/AuOxIEyFpoVLupe9V2mqYlx6qdO+1mGbyS/xW+PJ1Pat37KRY9pODIvUcZg6He++/2aIxiebDdee6s9ffKw7W1v5XuwzhFYaQGTE/zPf921Kae+MU+0JYJs8FKwusxdqrpU3iA6d14mNLTZh4Ym8a7pVNKrRV9JColKylqMu8nQCvv23n5bXl9vRwjEoLFD2rKPlwagKi2FWCEBCRjCF3A5G+v0q1lR+BBTZPeI8yzBZZq8JJWXnxAiFJTMldU+VOV2ECb7CrcEJ9Zd7ZQweilBpbcCaj98nmVxCKgKITwSQuYiq4wkdFBtf7hddYnzdDl1REnnfjGn+Zw47yfxPGwj+yx1bYXxOIKr/C7cCXGWcXbPeNCuDVRdKtXpmek2OjGal7dGOQYwBE7c+q3d6zfn29z8XFu6scD1QptbnMkcwDj5R+Uz+zKA5w2zW5dwK0QqIz38EtrauVajVfRysra8N9dV+8xdOwfxwjQaTrgrHCpDzwB8oTSjEfyfaz3ohHdoUy9KXur7HMUH0vSQVWAauZShnhhScKFikQdTRr5I/Xr7fmCm6BEHAhjkHeEXfz6z3z7TwPbOgXROeId6zCfZatfSigN7v4weykvHoiNs0a6eRzF0+bPGnjzm4meyB27O4kbP3rPzKPkinnwQmsrn9qlGwcEnilYjo0NjnfY37XCGnXFaCh5x5wjCduSlOAb0l2aCz6xuARb7K7zVZxWrt5ULR8vybIWYE16FZuJPWmYUgcK0f/JrGQFX3hjZoC1+1wiI2oSBOs9Pim4qffkg9Uuq4OE8BjwjKhS6POhIsRyb4kkqSh9pMSNQ2/aX8Is/7wd+2hO+MWggD/fyLP3JEv3oooeii333OY+oPy+YobeiqKGBKTpYXKng7RuHBWJgRKP4Rc+JF3tqXvFd7QlLOW7CZx+8b3hZGIU38vs73/vBDwW0jc+0hTuvtyePH2QzMNgdQ4DiC4Qcn04Ssk/dYzsbguYRAEQpXcn3OSnAkcWdTTd299vE2Ei2mDBO6vsLX1Z+UEtKegGj+nEVh3rWuLm7m6WjfuqxFCytcAQhMgXFJJ6EkMHLI6wjCo6+y7Tl6WkI+77RJnX0zOc3VP0giuUjaDyvZ8awQS6E87fJYZkNy1C2Yf25D9MJowJlqjAAikmG9ECw3O/ebSWEW8qr+GSk4RGNjAoDYYFxQHjyRKFxT5j6FDwLC//ihXXMqsJx4lJFm2cRMJ6rBCJUBVsOm+j6b116++OTFR6bmp5oC9cXM6E7zzG7ONsmoOPc/GyWebr+fggP3zd3/cB6xTYFrOAXPkNg9qc8aOiRZYilUAyzyfR93kkMoYbXuKmv2Lv3ioas72fRuZRcRgsKF3040FBjvBU0FbL9iSCrDJ0gDM+IA/iP+hx9yAciR3w6LJfe4kjekD4RJPJ7vx9ZxRsG3gzzwbdCaoxdunhtnXqZhtUU2oRVuc5BftsqtVJ9Nmyg8nUEVCOcMsbS3VxRJvRPb893FcZHum1KVIagpDcS4Rf6kNGpCoo7evTxlgMDSoSRXV6Egk4xVsBXThAQUUAFFI+Wc+QDPBfPIT9RmBrHNJv+2W6tW7cvxd/ZF8m2w+MVQy85Ev/USWbBjexykcUd4hl4VPqe+6PyFn3Eh2XKbeERcEj7k4OzGumgZxLyQlfYtrnkrdCGa/vkjsjSLVES6h0YEj8+L2Nrg/KZ/GS74l0HRpoIgzhzbyhHyMpN7llGOaefeU4fLKvDArihlcZePBlOsox8UZPgXiv/ZATIMiDSvtosXuC+xkN8kKR7HAfyJ1xLUdvLBdCU7jP0KFzwu28W69leG59ts7fuxRAcH+w1d3BcRGir8JekTz/nd4QBAEIkL74kCahldg6O2iae/MTocPYsckJPgL+sfN8v8AZT4+lFWQy0tZ3ttuYLO2RQGctkvQJPOQ6FS8SpMGTAMz3ICMAo1/xWwHluHyxXCLs8y2puipbfELAIWZ6PZdIeFC7vT4VbyiNWuKujPIlSHApAhRXKI0hsG4Gx/1NT021mZjYTxJY92D+ItzKKgZCpVGJ+Has3JmSJMGYFnvjzH4eC7Dp4GTdH+v6iPqqDwpPJwzzWozCBqAiV/RqrFQ7TM1NtEqXuN3Vd3ulbuvN4+m7RMMdvDcJkdksFPnA5NjEeL9phdf9SmBOa/iWEQ/vi2v5LK/ER7A4OZzvqxPsVVPICcMJBUU4c3tNrcr5G/EZ4gV2PyfrEh3S1nEmlVJ4//QMhEewol1JopdT0UB0ZUbaDRXQ6CvK5K6ukgX/SUhyaytv1XhkIvWfxefFSkInn5pO24SHxTxtO1GcXWeqzLesHCK6K30zFh5KylF0pw4Lp4oAnEnt2boEyMfK0lXmU4FpDVCNnvd84gMG1Sg08wJ/ZbA+l4z2ACA7JEnj7MGI5CygjytuH8J9GV4MFvL2yt0wvPwJkV7y0juJ9enPRP+Wi+u6R9m0TuORB8Wa/hac3DuFh/uyb9Vd/TNbBffp9ygjRb4H7Vv4Zxi+yLX3Th9IL4i59ZwTruyd525l7gbvAiJyEN20XhS4dhNz2bS/vZfDnXfGjI2Ud8mFkXEXnfEHkwHYLNz63bzW3hsJPuKb4u0Y48o5tUCYOYzkKvU4LLYKP+k23A4NLvuXlpOA4D3KZvltvEG428Jwrs9lbgcYrU/D/w5J1Vr1fNwm83f11UlqgkOUG7DgI1yDoJTo/IKPEu3VUYP+6ZLdFRpj8StIQjPlxFPIaKomnwGG6Wj6w8lPvS+Wo4NSQrcJIKoF4eSBYps4wGuZzXFye/mm8UhV9JgE7j7cEtjwliaoCjdXn2reJfcEqyo7GLa/y89ptkZPEBX0KJrkvc9hXGVTmzZBQReF96lRsIrigznihb0QqBFPTU21uAa9+AQOEclfJL1yfa9dvLbWbd26226/dbHfu3Wy37t5oN28vdaEeDNUk5fGmdGIQN+rUw5HZ6Z9bSEMbYbbfClZWT0kr+h8POl1Q6DXQGAVuKeR+pyCTlTEKFUZwN1Tp52qiGDhh771WCtqvxIKjcKpMruFxk5/NPE0YqGsXfPSpYCua1cjB+nolU6mUTvF4/8y9tAxHyBc9PP03G6zTpBBHYClq265OUVH53otwSv8YBp7HkFBGGsvHtV4dw0r9jkDku74dj4QCwIkynFCaPKLiE4cdL8tv4RmVYPhA44yc6CGqAFU+wUX1zbz+5dozt3t89tITw0qqfqqUq2y8Zy4tLb7i7NA3+TLKl3Kpn6OKeA1uwFWUqXABX5wI4cxZB6KjKfTRGPEoZdWC+aCPISB45Wj/JCOA4yP6jhEQH7afekeQB/B5zRdjGZmN5R2V/19jd7J72ZWlh/2S0fcdu8wsVmZWNpUpV0kwIBiG/QweGDIMzz0OeCDA7+B3sN/AnnnukSYaWB66BkKpSpUNM8kkGX3DCPr7fd89QZYsAz7/uHG6vdde/Vq7Oeewt+AQmb/bwMYvehX8DzmWtCLNG5yvhW3w3skeOJR1oy/ciOwX8NjFikxf6MP4IOgJIILAOeid4YDLx5D3ntHINb5N/fzqa2ASfuQE28ubAGlbvVBibDnJP7pRmWXf5aPoeT89gtsffXL6h3//d2HiS322093rPoCi+gHge1tv/L+vTxmW8S4TKgb/n5ty6jxKxP766Yu++Ov/b4+gWyIt/Lr8K8L3Cow/PX50+ur5s9wTMQWCs8Kh44wyqLpnBFMDzI/zpqDedOkaRXYdw2WdR12VOXsZObhuVLk5sMDb2FyuRw6ckY+poJFzmeM7D31EqToZl72swESXjN28gpVIegIyBc7Z9285S2WfPQ9+geeVFBQNfmTOEQkc6+aPew0GUQaKxdFXeYPaFDuB6a31yu8ly7/epZkM4uOPPjx99PEHfVDLu3ruPrjXj7DfuXcnQeJaPyvKeAozOGtfBtglkgkBz18+y+9pr+1lU6d+NKavncbTOAuvrV62FFSDhzFL9OkVkBenL+u8Hj7s/UfPwyMGwEAYwPBXpgExzfShn+hBl3WG5gXVb/sE5ZHcLIAuABjnxQ6Zsx6RFx8eTs6PZPGsr96I7Dho7YEpo2KwJq3ZWnshwUNQUM93qWfYc7TldeqTsydQ6U2NNte1z+jh0muBoLz9nMEcjHfJN4sk31zkFGo/cE418PVY8HdJBacPDBwEIHoa53N2MlbueIiRJx2e9EhASj1/uVaHnTb92nuL7nI4bKNJR/DsWHxk1uCY8yMwsf/j4baN128YBoMkXXOAnBd+z7nDizDxs7iH1PUW8COnwQH54cqy3uzXc49cOqQikIen0QMPTNX+0JSg3yCVzZi/Jd56T5x/dTTGqsfaIaIAgYceK4B7EItMIDR86k/ygy7aJ6fhriy87t+7Xz7Qv4M2/LSxX/WLsBpgVV/WS6+Ic+z21ct7H1Zaif7FlvE2vFNz9ceXNqsdvAA7QOqDD7zTdtt0XHnGL+WP7icQ/Pph+HS6eOvu6eYHH59+95u/j/BiSFH++3EMR8VjG5EO/vH177Yptvsac/797R/DQ/yU/3ECwaNnL/uSLoHgKsOqJz3XP+r9o3Pt5Jd/1ur6nu2rCO/zR49PX/dtkd8pv5e4MQDGsgDOiSzLYkR6AMoJBo5/8PEnyxo76fve6dNPP60x+hAK5nmB2YMPPug4tQ2tP/jBD5K5elvmsnpGA5axSQrWtlMXPAriI9Ocva963bp1u8M/HW+/aTnqzTo+iiwLvJ6eAFpk0d7MqQ2yECAEIErNANDm3JskZeayKc5Td5Q+hIQ6sA7bxAiuJdg/+ODe6f4Hd0/30wPwmgbDPlb6XEq25OGuZWJ4s+yDYTFcrPdlMJ+RhBtHwBEt06dkPnyx4UV8USYn5Q2cdj+GGMRmROZdLLv0XitzLwnOMdonT590snZOWLHQEkIFr0FLffNE4XEzo+iI5bx4bHUXJ6EntQfmwLzcQKstTsjEu3FjMvQqC7iTddxr0W0mmSC3LvzZUdHttAPtYbD/yEXQ4zQ4y+PJfI6Q3igH/z7zkvpwI0fBDK3tMaReu/455jCNPy9J2T31m6SETxtei+7HmOlbZaMVqpCeATzwnwOqc84tvLaHcG6VZ9qHD/64Rlecg91vNuRXvgTfbjlvb4TDxpPwUXDHH3LGL3IEh2wEpq3A8V4oBujagkSKtP21vcBXnkT+cEBLh9MCjA6QjXYDOD8LBMKD/DhXQ4cSLrrIDwluAgAZoN+clg8OkV+qZgsuaa9+okwZ/Wk41w/60UT2w6t+KVuDa+BUhq3kOh4497zQm34Q5vAHNvh3OFrACY6cP9xUKIw0IrlbYHGP7Mje8p0lp8W97UFTcA7O5z+ud0HRPQENnbkTeBsu0tR8c+elgovlwe0RcCBX73xwuvXBJ6c//uG3p1fJpr99/fJ0J85Aw9/fNLaDf3z9u+3bvorVqgCML0bf21oLk21OAoeBfC0QPH/VOYI7EZTXX6+Uuyt6nL/DoUa4M0znuJ9FEf746OvsZZ/nLD1MuB1nC5JsUTavHkZ5udsU3lDAnv59mWz0k48/bubN0WOc+k/SU2CY9+7d6ySxsfpHXz+OQXDEl7tqxodjfOzBj2Jz4oaLrNU1ds7hH7/rKePpRMNL1qLrqnZlRnBmZM3GogycpS47I/dd3kcJBGjOaXn8bkyXYClmjjcOLyOkBFEe76lPVuEDJdfiQK8nq/eywGs39zyEt3hawWPFT5/ifC9Kl7Lld0D3wcIcG97Ri2kgyPX1BOJcq+AzXjfgc2ROxzp9uFJSTm0TaagIHa2y8s1m00aNJTdkkBYOkKX5G86EQ7ysax+64cRJCAKyWz/d+06yFR/BIY43+HqUPsWLN/gzmPTGAl/72jqyd9UZS51W6rQLntbw0jVlqomBk6vp7SRTxrf84+TnEME6d8FjxBxTu+tpy/Xh8R2f0GOsvr0scgxPL+eHXlr+bgxeEAld5ki6/DF4c9KCAh0BvM4puII7J7c24MRhDfsFNLD968+OXNoO/eGMlCWnIO04cNhK+UpGAlLOtcOOFpwSlM46UvpyD289VKm+euoUbsrRJ9v4mRY1lW2TyuENh5Z6m3QmT3z2UF/4wPkbCjIMJPFKb8zzGRx1f0lkLAE95tXMBehRtim8iNx8/5m9HbK13NfeZvcOrzQ8WgPDNUWyRyf78x13gQA10+XAyV5B/GpWnrPRvDbBqmxyjNZjVd67OYHAg8R4Hnk4TslugeHEUKGyxa0yhZbEYXgbpaA79EJ91wUCf/BsIKCbV28/ON356OPT5198FgcXRxOHeedYNQTo+e/ddr7+H25QfPrMC8beNNMqlt/fcPXYAsOfOl4FYQnptQjrTgz+MiMdd1e0bX//2IH9YLyIMTxJhvdlcDfpnCBZ5h6M5sDbXY7S3krWRxDgycJlhgzP8I+y3j3vvTVPHi+ayx4p25dffnn66KOP4kSvn37729+GT3oD3kwaA44Dp+gyy7t37taxE8rt9ETUtwqjk6zpARxj/V2WGqdoVQZBzSlwYBIDmY+MIyccTJSfM/H+nq8S6MqNtxzKmyp5g1F7ODG0+G+suXAhhs4JJ7hdMexzNWWMiSYrsn/vfYEqMo4RfJusDe3emPry9Yvo19lBpU0KyZj0jmTHKVTe5Ub2uZ+94IXflArPjwzW1uGuDiVtIn0/dWVGMQhl9DpyiYJyD/0AR47MH3jBnLo+hFROBC9L8zChhhl8GDA+l4boGKWnapx7LjVwy+769svUwUursdSF8/XoXA03P0MmaDJU1/MGlwUTMNWXPMGDo0SndtgRHejL30JH4cmKg/Ph6CRIh+Hb3OMc6uxzrc4icOcIOCwySXtoOsNrxhu+4N3egZMgJNvLvzr8/JXHOcajNlV+rG0yOxzenEb2CuXX5OEMQ1m9UoDxs9t7m0hfcFsmbz6Cw8ZVDtgXCttmQeLjdMEx2mzaRyMgei6l3f06L3q9eQIbx8hWGjbObRv3l3TIZgVBPyu8OvQUXqBBYG0AiE0cq4Dq0PvaG9jDGF+mz4ZUDLFIKrqCLTTDSclyJDArv1xTts60dA7P8j10XrmU3nv41l5MaRks/CzNpSPnJ3YloTH6EV6jHc1psDaXY/zXBtkXn1zrkGsKHUnI5LS6cHW9owJGAvIHdpdln3UCuYJAG2r9JnEYc75kWV8Q07IG20yJHaHdYFXq/+MbhWEABNLs5z/cjvqFAc0ZGAx0QeHx7r7lQMPiH/1aJtcrzxq1TOTt6aunT05/+OpRMj9ZXpwzJQ8cyid73/DPmMTxytZdM9QiW//hD39YB0TAf/rcO/KfnO4kc//wow/3nIB5h2yff/6n8Oe90wcffnj65Ic/iIKt281B3EiW/zp0P4njsQbZMk/Ov9lw2jzwL2ci+GbIUfLLJgEFk/DfpzwrhwaBOLH0loy7o5SXp0uc5HsB9/LNy9OrNy9Olyx5u52ex83LHce/ff/G6faD253ENdl73WRYgoHJ1dMFWb25AfsZrQ/lezvns5fPTy8TbNqdrbEGHw4xx2SKX5ZYbighmXt4jJeUzhso1cN3mRua8djGaOvc8hNMfLPYnIJA1+GrtA8RvZlrgoZ5kfRUbt2+UTvzenLv9eek3w11RdcMQzk3fg6WIRK9PrjSFj0PMucwv4kDXVeeQV5MkFFmw2305Natm8FZEEsQLvyIKPj0fUiBwdA4MPeUpydoZazG/Q8HYRjPkJD28Bd9jNB9OPmh07b9NNocQ+tw+PQafXVwuRZn616H3Tj/JFocYlfspLqydPJY1sm56bnBtxPQ4TWDWW9v5d1rjy6OauF4TlHg4Zxkz5fS85JE2fgEtlOLi6+IVMsfdSr74Ee7a2PRCU69iVjOa+LZBI3qUPUhPCkvw5/Io4mC8r3mXpKzK9ffBVYwvnnt40aedPaWW8/vvAi88Ca0Fr/YjSTuzp3b1SO97T3XIrjrwT4P3YKXT4qOP+WF9wqFrz3Pr54p+JFzt1Sm0+iRuNXx+kngAC7l4CfBiC+5Hb/R5wACWznkawfd+ORCeyXg50c/0NxVQ/3TPrhjHD5XU6IbARM4rq6ucuC4P16G77EndslO8DUQIkfDyxs2DonTq+hRV5pZPoqA96/fOd3+4JPTZ5/95vQ8jjGad7p3TTSCTLaDIcf+P7YNkwrExxwY7btqu3XeMyJMQG6IijJ+/exFMvpXQcqnKzc0BHnKqdbxt21H++X/EP7Fo69Of/e79GZi3D5IIzAQwIcffhBF8gKwrQChxIaRcLPjm/kTJGossusonclacwoCBEdieIaR6TF88MEHKXOxn+g0rPOK4abNG+llgMdJUhgZI+fGIGpiwakrMs7KVKFnT4iyDF3b2B/mNJh2fiBKILhwbusWUoAob/C8Fh7dunfn9MkPPj49+Oh+X9lwhbO/ElzTE6D4VoLgNQdvnPbCJbwKLm854CjbmR8U3vCCgFzlD9/aQ8GdOqq9BZXzh5+sQgaPNisgON5lyzGgwO/EafgPZ+2gqxOpUb5OZp6DD4PoI/q5PycbR5h7XqWA9sMIwMUzbXBkNYrUZ1QMco5uZcmzzj50cJRk1bqBraw5GN/N7nBVApyhFdfrFOLY1ONsOSzj+mh0D6/eOY3I9vrVwAkssLtwIHqCztKeMuR9Jcfj0XDZg2poFQBwN7RYq+/YjZzTQfUBa0DIrz2xyIcM9JDqNABJHUZNRwVcutVndyoyyhSnkwAAHp65AXQfTsu5gEa/bJVdcRs99BPd8OqQVXjVOmed/X7dzvcEcHt5cIpuKDO6kIIWvYbpCDwG9zwUEnoMXcqCbXTweFaAY+2iCkNA5BJ5mQSWtbtG9mybzBuA2a8ELIkE3c5lTZSWDf+aIxJsouNpH05n1mBC8aKzEjSyS4Eek03p5kjDA3UbnMqC8DU6gQeueeaH3bALNgA2Pqx+fnh4lhUn3d5FaFZQwmFYOM29c/r+K5zzZgEDWPwH2OrgTRvJBXj37cQp408Sh7d9Rsb9tLWkgr6/X12/8J//+p88TLEEgpunux9+fPrdb397ev7k8em9BIK7cSYUohNfuIUmROVAkybbAe7fcFCkSouA46naKkIIee5hjgjyafZPEskfx/mbF3gaQb88xWCu3epw0tUolECwp/cKNps2ovzZwP4mjJd5v4hwnybD+F0y+D9+/fj0NoRdTFa/FTe6lJfrlDjmu3fvRKheOEZ53p6uxpBF5U3ovE2dmx02MnRDQLIxzp5Cduw+sLZ6JwqWzKMONEyk3IYZtCfbvXghvYOzwpNf2Ndt+CdI6dK/sKokxuRGCulOcyJ9b07+GBXHxKFfjLOgvLL5ywnOd7yfp5n+3U70CgqEQZfYUp185NXVIWTCoANP8xT9H/2CM1o4HEHQMIinGylp5xrQUflt2R3nSHkYUn1NcK3BneEwLLB6nfyUyTXH/pY1RzlTpsMrwYk8/Qd+MCrfKVLZRffooOvBK2e9l4PWE5xmkNqNkYeHjNBfJ0vTnvkahtv326QSZ384yi0ZHP1gwkH7eNBhsxg+J16jStN1Wgz3nOXb6BMHfeiCzdg+g0azNsGnBzLWZpbFc8Qb4ulwT/DnqLrEOOXBY7DlHXRxIbxAm+BSpxRctqJkNjonJpiHll6DN9lwrDsm94NfYNNn+KXp3IOjDBIvood4mToCMxzc31DOcFcfTU0gcg/s2lzrawvO2QenDqW4lj/11Klukh+2lVWStADKD+3e08Re9PDw6KXecXxHA39gGII19EO2W8addmIvSzYMVRpGSYvwThX8gZ/EiAzgxEGCddiEoN5Vgt3GaziWl6nvGp+Ghupjth2nkbPuOa+DDTx2Aa6Asl/OA4uQXL94lim46lWvcp0PIRusOXCLyUSXo5fBpzoUPtExPpoNRkN7v2XTywEPSxe0gyPepp2+TkNSFoD4fOG/+PWvH77xmoAEgnsffXz6TQLBy2ePTxfikG6nS9VuXRFRHRD77/1yn8pB2ppp37b96utHycxfhs6Lp1dBwpJO3699G8X9lhAuXz+9n4zqQhz/5bsPTjcffHy694Mfn370k592KObpo0fxaxvH5PA92DPHH+OIUvjo/MsorldX/+nJo9NnX355+uOXX59ehKBIK135BLU7d0PkMk/ZLUW/ZcI4OMq6MO1mzmmgQKDg/fsP3mV5mwCzzG0PbdU4orie2hSAqtx4E9o6VIDJgbEMU89gDOZEGFSVI5xigJwMZaZUFImTzo0o3yZ0TITK3r2g7drNdG8t17RG3zt7+rTu7Q6TWMZpSIfyywgoP2FP8fRIfFUtimDiFyMmyeKTXc+X2cAu2XWOZco+EC9r0P1HH0OpsoRnh5JytsfYLud7ZMIyNXJjPLZm2vnN0SwjYVA9Bqd4MVxOnJEI1MrLxKIzYkrwxLfXUSYOcjo5WsA5MrsakQQC7lFLThWOeCWQgi277phiNrj2i2MpO3x0o+FN9xIYmxkvaEETrnAit9fpVbWXQz+j84aeOlQTvPo8QXBSaQFguOF7e1qxC3J3TU+wLzeLozNMw2gFBnowDwAMpxHehy6OZG0IJoPBeTYg5rqhgPF0Tq8OWms9lnkuk9dGe3jZ8BYcOHla/3DgHDw2y6ThtmGoybhDTP6lbV+Tmw2od+5FBWYDE53Rewzvq3bRdbrYZCq4FUjQKEwkZ/9NHJhs3/CPQLBhsM0DkJO66KF3hu0MAVn4gE1prvSwBzjZ8AAuWOppaYHTSYdNoi9gOleOjpM7Z9pgE5xnv6GtfBlv9ULAg4etyYef+2edkYBKNJXxkB+97dBM+KPcfuNZSKresAMtmMAm/sq3DSyQ8CvqH8usWzi44SU/pXCTSPINL9VXqHCRGZzQ2xGA4EjJ1LvwX6ZH8E0i0sVk0Pc/EQh+d3r78tnpwttX/Rj9hSBE6JhbZg6tbrItn38MyNOrUPIiAvz66evTF8nMn7yMgqfhVwayr14/Xblz//TgR39++vjHPz/9+C//k9NPf/1PT7/46396+uv/9J+ffv3P/vnpl3/1z06/+OWv+i3jv/vbvz09f/qkDv9JIpchI6uBHulNZP88RD5Pe+YE/u53vz39/vPPE4DiCIuVyVtjzFc6pHLn9q0O8zA2L6PzFC2BcwA3r187PX3+tExhuF5boJv95NnTKp1323jAY4YoKz113Bof6nDwLQpOubzTm15jviEhDtQEGsczg6h4y0tHlHRPMgowuZAM5VKyGmv5b9z0qcD3+/ZNAcFqnj44lXasuqBcrEaWRKi6gRyXSUPASQl+DYB14Axhzpccq/ipzwKbnaQOA6ry+sv948tFjgVO47rqzRCWvfd+/gQcztiErE3XnPsRmOrsYsgCn2M8ZWDmTopstmaG1a8ZN95pzxs9tckhKOPYdcZEJOofgQzMGjVDQHv4C7fRHEzznzYaJFKZk9vSYMZ50LRskMEpP8PNPazKjzE1Yw+fJBm2BYlzNpb9Ml7X42wjk16u6+YAwYuTiP7SLzrZnkT3cYAJdByoRISx08Vmd4UYCKnbQOy4drlekncERaq5DldBZDgW71yq3OLglW9wDK8G4wzXLgU3vxC59/Luk+GrJHXw7ZBqbs4JokmxtVvHzrE2IRBkwr9cx7+OKhS/lAzsTYROJztkIekKTlSyjj/t2C8IbOhncpQsJSmKPRj777xSIHs5YZfnBoDA32QBr8LHrhI6B0C0F4fU8aedDhHlB/ZwMlxKJ+nUd46UTrZMyoJFFvbu2Tj7zrHSTdfQHzvFQ0GEn0ip1tkKHwEAfwIv+2Xsw4z8msTWMfRy/6MXK79eDWcfott2f7leexUAcksCPW1UWxvRCz2rJh0SHSv5EkytxvuX/+Jf/M2zRPRbP/rJ6Yc//9Xp//y//s3pdbLsb59+ebqfaHvRN4UDDqIvA0gGw0Fjdh8widFwGteS3V+9cStZ9r3TrVt387t3un33zukiZeYYKHYUzXm71mFYJwkpRpgUNYjgX5w+++2/P/2bf/2vTr//d/+2wxHPONIoCwXyPiHZrhU6GPX7f/j70x8/+10EOqXs2GRgmXj94OMPTy+fPo/Dv1bYloTKNgj/009/2HXpMjmZ6x/++IfTgwcPCpvD76sjAo8Do8QPHtzv5KalpOD5Utj18GavEA7HE2pNJFvX/vzpi9ON9Gq++tOXVRyKCe619CxCSBTZayI2Fn3p+uXTvXt3Tp9//kWVhlCq2Gdj9+Is72gv8dkI70baJci9A2eTeNqBhwltysXJURT81v2jxDIkRgXuygRscFi3fkpiIxc9Ak5Il5yT8pCfHpnAJrMx58Bwa/CRg6exb9y4tgdngou2vQIZf2ycN5q9VllGyAFTeA+LMWj4GU9lHNpkX9ZG0xMbPeCgBXhLeik1Z53d4Ea30AQnY6/w3BwURxleqwEoQ4ne9tUUyQprSHiRYCK755gNhZgM7ERyg6UAJGCa99mk8oKY5mVy4UPwb6YeHh3OQYDp8ETorKMjI5XyX9gXfuothg/Oc7k45CDgyz86K7hxcIYYXOdk6zDTRPUO/7MHm4PiKFxrO/1/jsaw4y6dG/jeNkcuWNC72aXxfPVX1H8J9hcvh2+BHX6+y3I50LSPFnw5wLMZ/OeI8e7ApeVzWL6Hd3gueWlgDY/ECjpTevkGPD3j14UUgc0mIqKGFbAMm+IH3tD1Q5fRYZ4BTyKG0937seFHX5++fvyouHZJaWCSnfNm5eX3bM/8Gj3SO5kDZbOjSbu1uZRsYHaeY8utBR0wOxIQPPGpAZaPC73a6Ph9/tgk34bFyIQH3u7VJmjj9/yio/xF9ELbhnzQuecC0K802w1M/AwPJRDkgof1U7kvoD5+9LgLMaywM5yGDnOKF/6zv/rrh7LrG/c+Ol26duP097/5TRzk89Ozx3vnuyz/Re6/vXD19D5nf/v+6daHPzw9+EGy+0//4vRJMvwf/eQXp09/9penT3/6y/xy/NNc+/Pc+7NPTx98+PHp7r0PTrc8LHXNx9k9APLN6fmT512O+dkffn/6h3/4h9Pf/93fnf7d3/67fiYzQe70+PGztBsBUBgKJKJyXGGqbP/rEPTZZ591+RhNWBBY9o75zcrjJK5e8WEQXcUYY+jAMz2Ep3Gaz54+rdFZJupGmstujsoETLurMexOrgTnb9686oSw5aVgtvseORIeBe24Yo7v3r1dJfImzr5dM47DO3o4+uvOI4i+fO1KYBsO4mguMxTCjAJcCb0JwOF6xEfhZNUcukxnis4Bc4DKwHNKGwMKgJBQA7A5piiyG3VTO/hcbiDi7LVNUVMq+2VOpT/38aMKHb4ytHD2zIdlxNquQeSn/c0NUWIPkFmBoc0trQS3Y5rh6x62YiAX047sfk7Ej4zwCY2U1/MN4OPZzShv1DZ84gnHd3U6LFGDGbds4ILBlzfbolT514cd/UtFeKqEJobozbHTgTl/FeDrt/FXTiM6GDrwl8GrX53LHl3g1vGHb828YpgMEM90zTkCK1wKK3Q3a71y5m8MHy1HT2TONW2Ez2hrMHMK2V6FD2cPt6IyXJy3x7Dz4Z2TbOBykse5/WCEfwWjzeh2aHNdgFNe1giv8rJ1yVkgJHuOF//XLttppuqUXHKAjphjeSbB4uz9lpCFVwnCnQ+gWymzQBMdiUPmEDu0x8Y1nd9kkICTMnQvlKWN9c7gQl5oBa/O97L3Uc0P1KbBDAx67L1WEjV1O4QS+O9wrjz1DM5thraKID+IaKMJZDZBob3JyBdO1b/8ud5ho/J3sKvfAQpXcIZ3ftGH98J/MvTRH2U5c0HgmBtAaxFI+epg6vMBjjl/eqe9TqaH3q0eOwfr0GbouU+ph59NBILHe//9f/3f/s3zRJYP49Av37xz+rd/+7en5ASnb5IVX4mhGW+/et0DSLeT4d873bx153Tz3v1kv7eTHVsWmQxfVydAIddeQjKKdwjo3iVSd0lfMsOnXhcQB/wsgeBRovOT50/6tC6F8C3QBx88OH38g09Ov/mHf3/6+usvQ8x3E3AMagH429Nvf/Pb0x9+/xtX54iryJQxihjB3L1/r3V8BF637Kuvv47Snk63krXLyr969OXp1TPZ+63Tn774IlFxqw4sIZRZ2CzblKlFpeoY0eAZgucvkpUSXOro7RhytOpBUFHmXviERhPkdES7XVXCeYbp63nEqb7ZUswKNV6CkMl5jjEGk15M9Z5Qkz3KODlPmio77XyF3lAasJTTwzVwUKdvJw1isgbjinoQ4OthyMQpIsVy3asq8FgwNaTxJHKhvPxVh2LQ2cDyfjNyMuGEuvoiuHCaxTcOdd3NwH3JODdxqIfF4bWXkbquw42hL5vVruDGkBcg9LrANBQHR89hOJa1w/2b6BcjYvzKHQ5Q9pNdZLK20MWxdH4jOLSHEAZxEOrJdAV2OKB17esBocVEPUONiAKDEyQqOq+N4eBueMXx59dx/sDNv2a+nMLetLqEwj0yr6NKNsvJdglpypNTnZpGOLb8L+NO1Z6jb7Dn5NFW55utxp+Lc9zRnxNerh4ebdPeHCw5k9vgUKnZjuNtbA4vOCC2lXZyyUdc4l5aqYEhOKgikyYPPeAQUvhdnRR84EUW04ngGr4sSBpuehWHx6GhZfNNbLGfuwxuEoDqCDKJQmOu0/Py03ChL72hwX+c/BJChSUnobgJIbtjn8rRWw1w8j4Wz/YlBB4aXRBaj6zyCp7a7EOeoadva8Wo/OMX+Ah8YCehODAFNHbNptl7AsiF4Fsi0mzqeA4kB73XWpQyOBfv6EDF8DbnqUMGl6OnDXrhXUEHNvloS1n6ukAQ6YRGMrM8FO+6PJSPjN6S4/tJMg//pb7tvf/mv/rv/uZSmHTrg49O3yQyWuL4wKuEk8F+kEzecM+1OI4+9JR7sp5KqIoTROuETCBZH+zze3HsTx8no390epSumCGSJ08eNft+8dRDPekSE/rZqKLSAbWI6Mza/B/+6NPT7z/7/emLP/zh9CbGyTgYFAft1c9gPw5MyjSnWraF2ODkNH8/+fFP8Cn4vDjdDA1fpfeB8B/92Y8agL780xetr4tkspijpoS6TQTrCeG3r6PsgW81go2jskIhYBr83sR56+atm2lM/kKdybU4LHrCgR3K6UEtmJm3IFi885Sw4QNwRWgZByfn28QmhJ88el6+dhlqlMBYubkDvPIQ3OVLyXJqdOmpRMgcHodNHlZsGb6CjyEb3VBzBjb3KLnNGDtn1KCRen77Bq/egGCY3k/KUii9IcGYMXE4gs1Rp/IPfsZkzbUElRobx3M8sFf6AkuPo093Mogq4rrJHedPGUouqFBeT2BvKC49O4qechR+xrruu7Jz2AlKqUtPBEm9giYkgdvVTuGN8Xnbqzgg9+j0sqU5WoGGHlo/T062Gd/ojPvMdcNZc4Z1crnHsPGNbnMOdE1wcL7gKKMOPxh6ocgGp/fKgGVOQWZnk6lqk4PFOxOifUgpONfppB6ZoHn8Msww4+4W3cxpNk5/xo7f/bXu+OCY87BxcoONVwLIhlzM+Wx4L/Wib3rGxT38XTCqkpcGwUUCE/J2ia3HKDlcMNwrb0JbHwaLPNHI5jg7qwb1rtPAeBzbrr4EHzJOtWxkMV3RNvnTC2iQo8SvuhZ88AUiMnnP9QgMygm+Ajn/Y8iR/RmW9NT+3oM1As7iqt6vFzIb6FxKNjrT4Sc2EpiKk1F5kn/KsukFxNAZWhswgXU9x3SQjG2tp+38+nBpDvnHTWqH7lQ8dLj4pTgeLhn8trZGNurTcfXoHhoF1/Xkh5NkpAEEpP/5f/lf/+by1Run98OIU6IWIYm26a0mksQQZCwB9l4qGiN8+uRxHdWT7A2pmNSVbetWe7TbC8Iwwg8iHk7ipzGKM7QkFIM463aFwmnEuw6pazduJEu/c/rN735/+vLzBIJX+9ALwZsU4/QIeEKMEAgtfxPuIijueTjM+fPg5E2WFMKHUDiIxw1UX0U5Lp1u59rvf//7Rk0Kz4lvxc/3jSfOIsbkPodvfBkNMqv3cy7TJyQTuc+ePU0383qdJcE0Q8om27BRrAn/UuhKJhPE8UG2oXuMFrzTM/HATANByloV4cVrFL1wY5CBVEMWgD0h3WwgdfGE0jIq2eDTJybEBagbUXiOtqikXowwxrVhpE3Ecn7aefOG8ik7XleZGWfOdf2vJMi4LuuQfx6rEOq4Ao8DF1yrEwnGXN/RvX2R4PIycp0jJK8wE4w48Abz6vEU25p/exsd0EZUqYYsGLgngOBDx1xTHw3e6um6DEiw2XzPsnk80p52l/1zwHFQKSBo0EcP4JGTjY6eUagDd/xtyusBMKwae+6V96FdgPJ8xbdvUq93wBgs72uCSPojdRp0GW8LPv+Bdzg4+HfoIsfGc9EtadjGngRE+mnILvwPrAbInHflSM7hemT+6J3+rH6vlP/2ehMbDrXRizqUYNmsHI/4ZbKKQcfSSoMP0YC3DFj2e2HOPnCrH9Epga7DFOjkyc/yFXiUZVMewurDVHH4dGABqahEL2LDuS4hQmeHSxr40ZZ209Yx9Ckx4vTOBAcHCyrgu0APpy61Tlk2xKHXF6U8nMhUwkPXuuW6JMm4PNnq1WoLjw1tIYadnEsXRiDnaDIgVMmFq3jSByzxOvW1a2Ul36OXuPeDxRZDE9mRiTbwDK+QBF+JCZ2tvdV28ehVrp39bniurHmVTqqf9amyP8UW6tvQe9YLSf3/8a/+77+REX6bCzIQy+BkkCY/nyeD59ibVcbZWPnx4umjTpq+jHBeJMt/HoPW9Qd8SRLNCxsiTMzs0sUQUWWs4rxJ2RiRLCXH33671QFHN9FKJJnPY0HmxdMwUx2kUmoMjvBioBhTKvLLnRJax5y9LqMXwqnIxPRyZBXeFxQk6qwNtWAM5TIvwXgpgCcSrZLZmJ7sIkrmVQ5R9Os3CDH0hUZtidQEBieBpooduDIS71uKBON4Db+krcDiADlJCqk9jOoysLTlOod9HFO+8ilwUzxo97/AiuEET4ogQFrearXOnbu366C9BG6wzYVsueyjR4+zf7Mgm+BAvrbncdDa4gzRIJijayt89kI71FEu/OgWETB2Sqb9Ou/QYALZ0B5+UE6P9OsxbOw3ZZoVy6guFL5eI5mht5lSDH1ZZ3Qn1zhzTqmJQkinlynZssGIxGdAnEv4jKeMRpD2LIg2PAuBhzIvQQ8N6nDOc4j2IYnzD93d2r75EzyJQcYmIpGWcVP2b/Nxl87NgJFztAj6Xo3Sj7NAulvuhpfKdNgnTujoXdgETjg4046j9XaCX5pskHCQu+RQZ3/miTpsQdsChm3GPn50yCn1juz/3GT2m7uxgQXS5Bs9D26T4QLGemnagI8yNnLgL9JmQNNNrwVXgb35yhsYxzAeHUYvPTGcWOedcnS310MrnenQR2WCIcqHhvCSr0GPJE2SopwkQ1CAXxcLBOKxHLY2lTL0qEtPBavcouvkdopP2Zj6hkfxohl1zmtn+Sdg1Jfkdyt2dCW976exs/LpzEcBAWtdcwmsd5sLGs2BxQnaEzAMceKYV53wi3xG3zEUOGj1gwe6gKhu5o+Tb7J5aYGoKwRTAl+CaHWf/eAD38Z+tHWsqqObeEzc9KhJY+Snx9Dk53/73//137yOk9cQh45YTljG/zT7p4+/3rh+nPKrOBDjT4RU4imClrNBe2tl02gA2/ZAAwLitBAS528tOMHKCDH7zTfPT8+eeoPluurLrgIL4BB5fAPXGlsEzTlbR4s958ZtIbDBIduVODtOkGPDCC982zjwHOxL15NhN/AlUzaO3kwksO/evtX2O1yVNhjq2Y46xiaz1tW+GUf3MjS9ep5ucpTOME+HGTA19WTCIbxOSXDQtiEtmWGVNHD1vI6NkAzDkL5Mvgr7fowo+0b718mOE4iePj0PkwRnwdmL69BjAtgj5K9f742aAGm7D69FQdCmzNXg3behxoh0qfVyKJM6FEg9comIm71QOkoMvxpKaFs3NtlVlE8GZZI8omm3lPzQRjR1ICmpLXNLzazCH4b5NEmGbVnJHL8uLz20aZveHEM1viwmh9pKqTlSsnXMsRw04K2lwYbRrl+9fnqSgEN+zTDjIBCGFxAD34okrxfABxv9AhPeaWU6Gt4zFm2+4wUbWI3wI79zMLxIRyUI6tcOBLs5JlZCd5rl5c/mlSbgLaEoeoUtAXnPKqszDmjUdtgf+HP+x0+lOtTiHn5LslJvAZ6dGtrC5zn3WGbKbphlQWXUKmuPX4aG2C++FXbO33srKQofSSL16mDTvgeiwEcTeYFpmbahUXwpPZG9INyMOjzf2Ll3ZFnwEBqjIw2SlX94FrhsxVAtmAITPWuykL8GgvADbXQnl3ouoLuGp/QU7yRPgqmeAn3GMjZJ3yQmpb82vuCh997eZXF/e7p7917fEPzFn76sLtO1BdDInePOEfkYyim8NIDm15LBlOFP6L0hJ3MV+AeJ+iN4JkCQ3SGfhNHSMFkZmQkPAksy4wWMm4ONLVb0gm/qhC72V7ovmtv1mhM9m2bn0XPv0Jqt2+g+8PSSPr73P/yP/9PfPPrqq2SjX59ePHmWAiZ5z5lQCr19kyhzNo5NPIZgCOdKFdEdDQW51g0DOWBO6tULRuQ1zM+TISfrzz1CRCp3L4OskgauNtZ9DoHaiECq5Ml+DbV0yCBoGBeXAVQ5gp/suEjkhwm2Dz70Yribpy+//GMCiSzkSrNmTMH8C1G4611WymhkR+hZmx0rjDIui+I8NtRAKHCUkeDFgwd349gNkyVLiGAp6N079+rMwdswDod2tZmMYSCOFzxKs2Eo2fzeblrnkvZ0lWXTG5qSTX2ToKyNrXFvFpI7t5Ldz8DM3ZgE2zt39HweP95bUrWvfA0lm7aVoZTmWjgD3xkQXMgLHu7PyMjFuLfH+Sk5RyuDsooDjBheZMox6Gm5byjLRqbaPhxMeXP3TttnmMfWzCb4HkakC0tBj2DRJYt0Jufe3QQ/uGHA8Z4jhkd/bMtcNwktw5NAoBO8Gm8Mm9OOCQa56ULbC32drMtGzvCqkzsf15GwhyggWHSRAXe8l85GL+linWZg5DCS+7Y9oTqX1CMDQyx7JkOPjOHTWfo1fn8TWzkyv45zh34GbquTCFRY4jmezSHJ9vQSooXBx2ZsXTCoDGpT6HA+m6I3mFgbD9x3ukLmkrvgRs5zTNNB9dJkeY+Dob60jFcLLMp3WCI0CQTmTegABywJ4WSbecf68UxW2gf6AkcCBWeYYfzoSQBNuRfho4CpcTQbdqWD8CBTQ0tgdXVf4OPZ8F8bz5+9LJ+XeKWFwERPh5zzZ6+9K5f3hbujV2STUJD3rZu3qscCAT3FBTJi2+zVdymUJefOI4RZ5EzH8FvAmEyjg5FJ/UuaMP8I1zjbtkf+x+sqdp5e7vt4Fx8jCce/1t1wLHyCSmDjQWwmgdWbEZqcJoEEp39kFPtQmP/2IJ4J7G9TF+8vfPDRpw8fff2n07MnTyK4fUBBFgIARqZO+Ia5IlQce5DAkKfPHp+++vqrRMnPT3/84x9Pn//xD6fPTPB+kd/nX5y++uqL06MEF6tnDDO9Sg/g5Zsg9jZRLYoB0Ze6eZQDssGIAhOIZXa0jhIFCyYTpGPgETSlkulQgo7SVLFyUGSDaxhyKUqnJ/Ht2wg4MqsjN1OeSGnplBeZ6aIyZsGO4xAc4IThzRRlYQ0cIuYmtYx7v/lmk9cmDK/FgGTXBA+nZcpomSOj5FevWaKWaC0wBH/lCB7OUzblt/be2L7JawZJmSkxeQgExogd71F6S08j+GRAsg4Odo7OEMEyeMcY4rqjndvs02b4xlHCEa0CWoOtu0FrBi7rpvSyepO3xmZznvsHbjK1OVQZ68a3BWeKn6Z7n8NRhvHNwXJCm+yjyHo8tjqEyL6ZbfShD2TVseu9cZC9HLmDE0M4BxXGq01DDZ1oDBWMQpDBa3pTPpyJG31zpPDQu+o+eHZ5bPgHp1cv47ByTTk4HIFUEGfUdNDLABn1vpyV8mnjyO445g4Fhm8CNt0m8ZbJfx0KiCMTBGpv9P1toKZ+E4PQL6DUJgSwKPzUXLm0JyMOOLgYjkJDnxzNRTpYy0n5Xg/8opfz9lDwxNPJ9mgLnxsoggM5bw7KxgI55QU0zHsbHnF637zy/MyL2HicPp7F8W0Y0ZCrb11YqbMgKNvvqjlGm54uHgvc2jp6kOXz2SYlE2mw1/S0JWhz0nFadOvsONGml4vnk+F6CHS5MLKhHb2YRf/YIZ4aETjo7hBNZfxenb7h5AUI+qMnFF6f7QH/glzgsrPNsWmK3bKPBiENB+7V+isLSs4rf3Kt+t3babf6icOTH/zwmC3VTtImScCTv6BjbKZPsueYSLzORBubR4qd6r3ljw70C4H+AhteZMg24CahQHeTp09//POHvk+c61UCW7OWVxHwM5PBj0+PH311+vqrL09f23/9ZZz8n06Psv/6yz8l+/wqjsqqoJR99jRBwndm9wbIGj1CKhBKHPTSRId6IigRq0qOEdmXPc5L+RiF0mIV5lEYjEVQ4amnWx6F8n79Dz5OT+Dm9dNL4/RxlCZvOUwvSLMeXeZDBr5Lqp1ln8lCQi+jo2iGiDCYUDTMoAnFiXXsmMiJdEI2TJQJEL5hm8ipwkM3XAUbSjKn8rpZDcVGICMoDSmvHoW6lm6jYazHj56cFWGKbDxQELLNoe/6lJkz4GjncNfr2NzHwSf0uAbvQxaUQFASVJ5GzsrUyYfxeiOkwfgZLD6pVkMNXXVYwZl4ZhjonuLVzlNGlsZZMWzidE+ZDhfkPj6NV17z7IVtlH98Z9ilMxUZSaoVVo05mDUpcZSGZc14id7hd+YJb5iynLZ23ulTDjtGn3Zd5/g5VG0LboxMXQ/QMdgLcQjwHS+BPDtK+ERXnIPbVTa5xjBr6DmAdx94Opc5yvLUu3bQEw8dXNB3OEa8d6xt9ebYRxO683+dah03HkeHBb49xAfWcAu1+QWnGnxgo4kjDGwJzHpC518NT7XpZtUvePWp5PzRn44vx+HRSTrd10GfJ4LpjYdL8aL4Wx4bmPTn/QvbA40uuF8Jby3MgBN+1ClWNzScayEBjg2m7ifgHT0yGx2l++6Rz0tDHOEHeGQL59GEf9nnFI/puTLlBVxCH54skGxY8sa1m5ELXYG7wAgnuNOF9V7HZ37gmIw1jCOgxEbW7HisrRBDL+rN8u9ITlSiS/DrX3Uv/Iw+knMute2VESjWQ6MzejiWs3sy2gYHQ0AC5dHTbkKRe+gOiMqzcyuRoyCHLQ0ef/7nf/GQAI0tizKGNh7FuXP6JlEfffnF6Uu/ZPgNAF9+eXry+PHpRZyHbrex7Eb6NMp2D4bY64LUeHttUbgC7j3DBFHuXFKmURpB4WCVO8zNSesCjCCO3Fs/fV0L496/aGgk0fDq1dPtOzdPn/zZD3J+4fT0+aPs47hv3UjguBSlg5us7EIULxlB/tR//SbZPdo5+jQDFuFgfNdUR/YEQBrH+2NqDPk1O8p1S+A4I8smF80Z9jd9v40xd4r2+uUE58V0oFl+NwUJHoEvkyCQLtMNX/S0OEhKt316CunuifrOv8HzIKfXA986CKzNf4xNN9jrcQVAylDFOSvSgt8yMvApjVVgjEPWGnNNMLeaaBm8ITjtKVvZpj3HcB9PGQGDTOtjSWUGB3ysUeScs7VxtOiBa8cmg7cVT47Ns5DLzQRz9/vKgOI9+vAGLEEb3hIKPBEI8LMBPeXwmq7BEx7NuANHWzKsBv/s+83i0NbAcTay4lwaxw8OZr2B6S1+0nWOzz0T4nVSArt92oRrkxRoZw8uZdL+eOF4tNhq8Dk+HHWDYP5VPnHUDcRg5Fq4kRqcHCeEz5gODr3YUAG4+KJcnXBgCvrKqkNOobAObjQFfnhX6AFfp0T385/zOcg5fz/8zWkTObpbR82G4/j3XidOZ7qGLq88137xznl7MOw2gQDf4WdjK+7XtnOsvJ4ee81h20A/GaLYtkQtCWUcMtvAf/Jki/gHj9pZYCpLH9gxusZvNhZisr0JbbXt2tvN6pTeP9o1iG/FP9f5IjAmo8lysp+NeIEVMbIR95pYZZ8Gez4Z0+Xp6/wM3sc/xF7RoB1l2Op8xIIe3ZFkenW+YSk1Jahdrh642jQsBSY7CZD6ryY5GtRG2mwCcbavC5evXHv4xz/+/vTZZ787ffH5H05/+EP2f/o82b738cfhy/Cb3S9bO7YKJxBD3o7zLyYG7945DLGWmX9lgg0hRXZGRTC5WyWo8PPP2nzv3CmgECX6GsKwMuZ2fjfi4I0fJTdpVtZ319/ed2Cfv3gSV7aMXaQ0TMTYDe3o6lGQRVhKOkeFgRhqyEqmODSNRWLcBMTwIVQ+MJpcp46yfd0vGS1nJhuC8/37d9ttRpeqhHoougjMwb6XiEz+nsLFE0NV8DSfgXeXL2+uoWO4af3m7VvFhR/FO11m4874M9kYQzex5HOJJm4ZgVU6xsnnECigob2VTyCtw192yLF1wpdyGJSI7NxXZz9ZDQcyZSRSddTlhCiV502UA58Rdhw9dckgQEPnsjW/Y+z5dugyV7LeQviUMjIWXxRrgpE2y/vwDa8PXh0Gha9XYhgLGkqmqYloRkTeod8xeTXwR9EYOfjg4EGDXOByooI7+sLptoUeeMwQyTNCyJ6zhwOcOFo6RLfA3FJDGfS6+Sk1PHIN6DqJtDm5RG/cPztk/8jsCE42MDlB9oiGBvzq1BwseMoXj7TNy8Bbz3WBAe6wYLORL0spXzh39AWHNAV2qtX59CG5yMlCEWVcM3EZxJPdzzH7Mt/NWx74i2NKz5iDKg/SIvzIZ8Efr9iKeSsvitPbCt845tyrI0vZ9kzDz+pT2oC3+toFCz/JC28XwMOn4NjeSOC7T7bqmrMAGx5zevMNfEHL5ZwOKK+nyGHSI3rieRvJmw9t6Zmql9uVQSBWB5w7a9BPG9WRypNuGnpDe4KFgJbj+r78an3B+8DLqqtgUT2RXFeeCdZ02Fxqt1zzPIlP2Up+DQeSXZ9UDwKWysMJTeA1USuOe+6Ij2JbltALdtWV0KRHfiHG/tCqk1fpEYisdZQB3DX//tIAZKrIhB+gfoSTg7NhOI6DokhhSyPW4SBCrK1KVm7lX5hFiVXDEMxoBpG66nm3z/UQ2zGswPAOHx+HuXk7DLiSuvm9OSV6R6FMuPbx9+iZ4Zl2R8ts0VN7YM/4KDLFhcccXQmrgEzqcloEtbHqGHBwp1h9GAkDIwRK13XSOU/tKoxgQkFdGw/f9B1C3k9EgXXzjN9hvsC4gJDDt/CMQkcR4Kyrx2k3WxdQ0kIdcfipR0BBF5D8FmgJU0asziH0KlPoZViChfFc5Qbv3LVNW4zinbGFGE5jmdQU+tgm9+Ejw1hvbUaFF7IX7bftwBDMRt8UzfUGnu45sj15iSepUf4fWZCf+5wd3nerzsQQY+j0Q0/IB73RAnc8VEevo88z4FOMdUM9kaNf7tVxpF20dRw1e04eDDjg/5x6zttoaAwMcq4zh2to0J6A1LbDK/x2jQ7bnOPr+CnQSGbWq+iwVH6I6hr2tFfno5W0pywcbMqzpV5XLvqTS2336AXVsZ75vwB9/gUeXsJlyZaNbkwPchDa7NNO2qy+vbuV+tl735Pei4TGE8VpqLpIDpVBkicJlBUqbMA8HFxMDAswAVEcgs55w6fobOyLjulxud8hk/y6J4uULAtScfoZulO+SVfqBPXCRDMeO59N8SkLEOBJKuknftWn5a9ySBmr/yRudAMsvATj0LlOJIdX/T5GdKo0YIogmvrO6Qz8Wp9NBU80wLE9yvCdTR5DW926o598UniTnoN5V8Nr5CZwoGev2zgnEGFG50GC34IkGs2t7fvogp1K6BT0wW9CI6GOX6O7cAbLktL6lMBiJ9684Dh4X3hY5UjjDNc25x5iXez2nYIdW263zFHkYA5GdTldGNEncnNNMY0hiIQpjyWQbohSNcwoNqQ5dd8RJjBDKMbAvJfnbhyrlT6GC8K77NMlTZ2bd252LoBt9bW8oWEGmXLFeXSVoY5z7whenNF3gqNE8KcuEVSUjJBzu/MQMqpGcvBzXdDQjsligeZWeim6zVZLaIuTY0CYLqvicGrY+eEFwb0VFDidwPWHd5a5GmZoRpVLE6B9unYxBO1TIHRQDI7O/uXLKf/wmwPoMxmpL2tYcJS1GmK7VqcHpjFatDOaI/hpGF4db6esZwfl2uZZZmxwYEw7nuMDcyu+5vBtnGGz2u+Vyb8o6h52YeBztGkaIrkpaJoPoi/aE1CWqc+46gDTfh+kCsxX508XWuHjGmfGGS2wLRjBX90FkPFiTmI8nQ7QC92J4BscBV600Rk6BpecpuxkiMd4RCcqM9dSlXErV9sKZXoYlQkiS+dZ9sSen3t4puzKrV7vK5Dfrtlcx8MZ99HLgAO+uO83+OxxOA9u6hZe5J1A4FxwOoInvef86VWHFPHxLDPLESVbJuUNTYArMahDTO+87/iv7D3cZ57Rw596JIL1fuStZ4ePgmkTG/y3RxN6Ag2+w/Hg+ZxnnV2cIbjoOwJOfUiywa10lHzif+BGr0r/GSZHS8XYBd6iDXzzApZ3uuatt9pru/lrcoDXLZv2QwMesltlJA78CDo5YPp26Ki2oiTBlwDSXulY70Ovl0jBqWygrUza6Rh/bnZVUXhd/4E/ygZHutIgEB5X1ucgVJxCL7yKW/6O1Vv174HB9g3PQUmAaX1DQwoRnhsUrpkFwtL4spfQQ+gIPhM55kZB8pfCPa9jg0TKcORd4ZJGFeG0ZaGYdefunXQlb4WgwI5DvxznT8EM/QgEXtAW11GF2fuMooDeEZSAIIPInXfO2TLRPfQV5kYBfMD+eNIXTQSuDuJCUvc2NGN4FZlShBqMAkeZ19mPJ1MEXe0xPbQke+LsCMJYHIVH0/H5RfAooPp4JXMhJIJRrw6sWbMIHgNJOfc5Mt8kppRbE7ysHTwZioCDrqhQ8eLQlunLjra+mSELcI7JgPjIsE9EBxeG2C5rjKnj2tnKkrNRHM5k5Q46cpuM057rNsrs3oKA+xyiHlwCujeK5qKxeY65WXkNdrjSoRpg5CZDETDhLZtRn/LX2VwJDtplYAww91CPnvYg0jY+6QVwYvCYUyRXhkPOy/RL+9lQK+/oAphw4MDJEhNkpA0kOUM/mOTD+LUdbpUWGyeGjk6g5hodYgPFkW1oJ3XBL6yp4X75o44pUFiu2ATjOrec4meNN5t9eai98vx8PXsy0wYYeDgnt4RDu46/v6laHp75uGWI4UF+VmJ18jxtCxT008/wgQl53+sAtxSiOccmxNmYoUz32CHeyLr5A7yzkQWHRm/o0sETuEso4E8G4OLrPqKSfcrRjzr7wCNDPOiKGOXONNKP6WHwT3kwaidxeu1ZgZ9/s8v1ACLx1qdz6vOyx2IWum7PXvCUE68ehQ9UGZwNb6VezotfbI7/g/lkxacsiJEp2skRb/GI/8QH7Uok3V+gcj1OO/7QE8ed22xCFv0KvPrs/KkDb/xsA7mPrgWWyDDCdrl05z/4oA9NLkvK4XLh2rUbD+c0UxBD8+sStpzfv/cgLgewRRwTQX35V5y2KMhgGI5s7UIcTY1WZh/gMkePjVuvSmmMtd26ezPGfeX04MG9063AKrHJ4h98cP90O87fB8T1AHyVi4JjsG5m4dxYFhK2nt4meFDOCh++iA4NdT7BiSKjqQEgTCUU4+IY4YwAMJlAMYqQMPaIsO9m3NOGveEVQjCRrjwl6kMdZ+Ga5ATXkAiH7lg9D3Sph+kVYAoTuqyfc4Q/w3DdU799gVTwFgh8PtP3CRjgMiCSnPA3Ts5BhufB+51j1XbaA49yOK+xhWuCJsVmEJuUpbhjziYAp7QeSTfW68naZoq51swrFY6xZPLWHuNFV+GcN7hoB872hso2NIVXZOo11y/60CJduX3zZvDZ+5RmeJEpurInLuPdeIqmGficfwNB5Nxx7OBB1mjDO5mrZcICAD2EK0LpIf3ARzxB+yZR83snazw6G6HlqLneQHR2PngEsTqmHNWwyS340X8wI5zSCk4ddIwc7m03NElUwGE7dfxpl4NRBy/gCVaKVicP3p2tuRv9duKvR2whfDscrLZt2lslJTnO8CBt9yM/ocGbP81R9fj8Ywt4J5EoP9p7Qtva9xBm5xGCE7u9ERmWvmDSBylDVzoHlaVevuEMMjMkhK8CD77joTp4u/mhtJdjZZv9pi286br7lLMcFW2GqY5kD36eN8E/OopPeOpdZnSCc2ZDAThbIwP3gu/quwYN+r3yeKnftORtOKF7QUHwgJv767WW7/nhG5myF7AaBKKfh/z79HU2NoQucDp0Gk3qG1mjR/yKlW597oKdpx2wPAC3tlM/fKRzNnKhg4OXDQ9yVH8Y+odz7uQ6eFZqbd4nvjt0CjRgXbhy9fpDEMb4oBSm536RuX//gy7FFPV+/rOfnz754SfNfr1mWTbv3T9WCvjuAKPmbG7eimLcvlFnfvteHGGUyDj+lWuXOql0LftrN6/1a2NXryejT0C4/8G99h4uXOEA3usrELos9Nwl4hAJeNk6amUri/aHg9iwgXeXmEhbdkyTCNpEs41RYXyZf3aYlHS9A8Y2Z1chhpELjMvqNVvmFS4HwKm9f7pz524c24KHCTDnhxOm7MqpLPKCx9BNwKepKiIz1kYLBV/OprBTVjm49FbOfbRHRcpyZMiQIbcj47dxbBV+FAxN5VXK1Yk5z689l9xnUAwPLergY/UgZBqndE1GR6HcY7BwWtYhmMgYz0YYetDNeGoY9KqGlYJa6zG8tnkdOL1Rj5yq6FE+wzaMsxkVWYQfjhkLfPUgjo+5q1uDikFcvZQgcDh1+ERn6HXpDZzKM+fuwwj/5oxk95M3p9Sb2RiXpMFEX04Kh23gM7jKvctez7Dxi2w2LKbnN/jwVEGWpo0GFzzMH/3Flepz9uBzbs2qI4NcDsxQGbiotWnr+A1d+oi/KSNonGElayrfzQdYWkq/PB+BdwI53WBr8Ock2otnI+Fje6mxudyunZMBGvSIZ2PnXnF0ooFYc2mXzUootHE4SLTtqVgBJDSWfj0Fsou9JEgJYrWJ0KQ3jIfTJzoyxyrog0W3x+/ZWnUSj3LNPX7Fcm24TaemlzYZe5PQlOcU4dKgzFazWcTRHsK5XJvL5pwM7CWHaEvhtnnxkm8OoCPtB5/D0RdX/7KHmX11I/uu5En7aOZbNHMjfkLwjLa1nX1UJzdSmWzUpxdd/qmd8ATvwYLLu4AQaE02c0Qm7ilffPNHfh3NsHAk+tdAUANVCLIpeESRW3dupeKb081kqx/94KM6d6+J2FKwKHhauXX31ul2DNq9W3dudlXPrdvJ6hNIrOHH5Mu5J5h4cdqUPOyKYsk8RT4EaruvrRbRE/EwuUqQssYduTLnGOGVAJiBc/A1uQs+Ovo0Xe71lRFpuyso9CRE5NyDO4XjuClImZl2MQ1sCiUblWnUsZYfPu5gqVwYm/Jz9FNWDv5QWO2UljCG0oKxF0ANFwZqAs4zGsqC4fW32ngVp09RkVXl1nbKw6mKl/MuWcP0XK/DyjaeyDDm+GwMNdXKGw7CvfI1dHIPuz5HAc9mxzl5N/4fHuADfjlf+RQpf5Y9orFtnPcyxPp711IedHJoXddzs6sTwgc/vOlyWpWz4UWr57z40oX8tIXvx2cqnctiDUcw6Dos8iiPyWsG15f+pX1j9XCcsx4dts1/bIiu7aYtcio/zjjZODO4gtU5p8Bor89xfhsmmRx6PRGsQWFFdr00J+GImzh0y7WWKU6DVdi5Lhlz7cy4wNg1ASZW0LJ1UoHV4+gCR8eBoaH1QgPnH6iVD75x/FsOHB0PePzkAH2bGYw+CBg4yACDg2GLeu3sOE0HnWXweCR40xX6A7/qSgod8mVTrrEX+uA4oi1laPlOh9f2bPpMc/Cg52hvMEoZd9hah+lywibQS++X/Ox47cevxDkfTtA5WuHJB5CRdfS148Opn9s++NtAHZRo0Hpa/Fmu57hOOnhUemQDtofCcCNwDh2idxAnCbgdz1WhY7qMtiVZeCAB57sECMDJr5YRnDh7OgjPw7aOfXWkPJt80IfnhrTRbRv/cz90SOhhxS+S64Xrt28/NM7XpU/2accHVSiBcXmOWpbPcXmXvQlZXzz69v23db737987Wepp6MYbM31f18dYLqRrHlVKVCaAOZmY5ZBKw1fiAK180APAtE0Ynodkej3lonTNvPzCDswWtTm1sjaX5wRC3FlwMp4xZmPkB7NkQ31cOwqDtRjheA6HQ9C90isA09DC2fHmHlgbBoHKXkNBCSiDOjK6a1e3fFXGWppSz1icFVmMA3ywATHb78lkxoW3lOJFHFef8oxiUwblFlQSCNIWEyNgipvDlrWRGZplyw1u+aMAR2Z18EnbAqax9JCT9j2piU8UX+bnnUFeNRAHGdzhRC5+6GvXNvKxcZZ+c9griw8zLgo4PmgUyRBoNzSOf0F0hqouwwBnMAP76JE5j8w2lqoXhIDADUwGZ5lsZVCeCOYMbsGudeM8tN3hurSNE/0v5ab8+La5hd4KH2Tt2laMPaiAd+Db8Ar7bfiJJjKs43c/x/iFn33IJ5UN49WBwDOl6jzKDzVSNvfAnCzmUMr3yikOpz2ltJHSqpCvgAOOIRNXqjeBD6duaIydcMQhqYG0vYH8mlHnTy8bbDayXsCcdRr2f22sPfCcsbHSk3aVMRxLjurP8Y6mwxnbwIBrHW3K0p/ypgzM9fC3q5PwovpwsUM+2lJ5fmAOjW/ouH3qak9Z9jTHvl62xSfaWu9K4NcWBxtbyvky+EP3xjf2tKAsiRwudDeE9n/bZELOow0ftKnuxeBEKAu+2bAvPyuA0Oqk8zpnwQia9FNB+Ovp4oOei2GvLflNufDdw3F9l1tA4zn/VhtLW3gwfi7JgTd9hRu+oQlv0CvZsmfTx0sa+S08JXe02S58/KMfPtSQi9c8yJPrN+KcOOOb1gXf9LSrJ2I3cVHDSjDAskvGUOPwDfFASvZNDzAx5t0xfdesN0ZwcKgSd+1/hNl3cZwZbRhE25xoKp8FM4VEvHKGJYz/6VEYU+4SwM4XRCEDXBspVobJ+DrsEyCcHMJrsAN/vmfuYO8DwUBDMp1AjeAI7VroPZwM5++DLhhPsZuhBK4Mn6Ex9GZBqcehtgcURcH4Rn5DMWmwQ1/pJeCTYGCsm8H2wZnQycDb1QshaMUb9SiONhz7wI9ye7Mphw2nvWdIe/m3rmYOODddTcFSNihouC9oUzw4MhobhaVA3zdczFpmKCBW7YKLYY8d46uyWwqpV7TXL0x5UyJ1GOFgageuoSmHnkpFV3kgUw3OHmYbDYxlgYKzbeYfx0cOZNL33OBr6pfOGptAEeIiV06EETagIZgBpQQHbIWKunO60wdzX+gB23V6igaOAGx82jDUKHdNXbpRgwQkF/RSei88I6uVpoO5l9PjhXFgt1yCFgRaNud1FDlctuyae2ALcEtyyPp435drAh8d4+RN+L5+mV7nay8pi2yMPbueX/UqvKebdJQOcLxsNVR034f4ggc7GLVFC+NaorTDoXTSjbN9RtYCQhOTyMSQBd6RdctFFiMEPL0JD0eut6Wc4yZbuc831FFZ7x7Y5R8+pf6GJ191LkJAV/8IGtA0P6jHzabpxhJEPGdHkyV7Icv6i7SNp3Ww5HvmbzP3/Enwpn/8FPvjy+Zki5tGYZg93VOvzy6kHbQcK7M6hBM93/AcvUoyHPpu3L5V3zu8OPa39YXPnz+t7DuakXtX4u+UCcSTObeuyApL4KU3zl9URuQR4A1gGgkSBy5kPV6FZ+Fd535CR4g6XfjZr37x8NLl90/3rd33MMita6c7d25FWS512Ifzt7LHShDvcXny9FEj2KWrY8g2hosIkTiZSJxepZLWEYEJJkogfevmzTJcGYYPeX+Y3jrZGCNhhJwCIRzreY0vVggJRIToepmTdiw15XSWRafdKD1BmRiTCRdO4NbBhAnwxLvDiTaDCLyjvnf+oFdGl0JnJVjZOvw6rfVgGCFHfu1aAkVw4DDhVUej5eCxDNC2DIohyQjWHdy7UuAIXoe64lAFKW3D26Z8lTtGBAcPm+GtPf+HD95uqCUBSc8DXfhJgcGuAue8wzIp2cBAKYJfA4L2UkZGj7XN0JTjiM6ZThUrNB29EjzRe0ITvNShP+S9ZzIWnAQ2TkLG8+rVnP1byz3JgxHBvDoQ3p1hF/fIiCMoX/Ex//Qe4WyDJ/3x8RF6AUR7oBrNzWbPcWzlbe4de3rI6dRhBfcArJz86C3oHVI41+kEaYz43eqt6taShr5BMjAMiaLbZCX9Ww+GMxy9GqabHGOqF3ft2PemE+VyQC51DsGnBq4ImlNYMO6cScrSCxlkewApZynx6+eCwJw/PPDDEK2eFF4INOVxYHUotrZjGGG4arOZcGjZMAUrjT6ERvo63YenIPmdMz8UkX7Yy76r52m3va0AAdtE/JFQkKtkQFJZ+wYr512dU3uZ3YI/8OVEYEgwZOWajX5Ex8Geg9+SUHX1JtRDF3kJJhzgkpvNL5AH3aXLljVH5YqL9/gI4kTTZCTl+YzRS4/yF9jtvYbXx0qd9XyyBR86U9nknuEseF2Nf4EHfDtfmaLswq/JQPCkm3PeEklyXC9mupIg4X5+x70gVf7Dx7Metetc46vcxyNl4dBXe8Ate374wi/+yS8eigwmcjHtRnoAMgYfNNbdgqiCeAEwpCzrg2Qnf3JOSM06U1+PAbOPbiNjwxgZDMIb7ZO5UtiqCiMMYsem7iJ4CMs/wnGs/IyWkCeIETLGkxRFmPKs60ZpRU8w8697sOr8YkQc/QFLfQ0eyiAotpI72csY64TDK06aYF/2u7xTri2ZTXYdo9oQl4zTap9q7jKsHGu/w1Npk2JciVKUDkKDW+C53p5Bh2Io9pw3hdUe/mi/Au51e8Mly5bbTvY+4tP6B88iA9fTTLaUiwJ2xU3aq5MNuTVOB0G7TizlbdZ3qwdHRr6u9hy/FSb47b7yyoBHLxj4DE0QW8avZ8c54JsssIYTmOpaClx86UDNbFlnZUdOxUOvxPgzZ3UE2xznvjLon/HPEDgz8tXm8Np1Rm1SsDQGbrPblES39lwDnE5z9t1X391aoNCu9vGfc+HwyKg9Kq3mP3yYUx9c12vs563NpA7cAAUT/9/R3QJtLXDRgacLTOT3Ui8guuBVJvSiE7LBFzz2wJ4Zvx76EqjR3uDyrgew1yZAjjOaPBbI6/A4gKBQG4ydlT46Hl2uHALfR2rImt6TASLgqxwe4xvSJCVlHpCV23hUx1dnnnuBSSyrB5b5AY4Sn/AruKCntHDWsedO2C5ho5f1SSk8X7FgolHHeFJBZEuJ2nxfo0+OOcaTOf0U05h2It9uEMx1OlEyU+iY39QjKG25jkfkUvtKXXbSFZWxee/40o3Am/FKcE/52Lx65MRnVK5W3aWNvR/rzDO6xu6MTORidcbNwKk/zXF9SX59RiNbZZafstXx/DWA5fjCz/7JTx/u3eAzIF2Q0JwicziYR+Gs5OnH29M4SgkPUYQjVzDWzYg9UIX5olUFiDnBsb2IEKZbx4gZTYmVHRfx8C5lm4XkHpJs6jkRYfsGwhDRv+wjs7ZBSQkQDdrGE8MeHIMVJvhjhRNAMvA6pwgAjivPOUwY6prEdq1GRdgB4FoDSIqtK8fhz1CP7pX6/RpWhFllSllwGzzTFjyqcGhn9GGMc8IWqW3gdQVLbh9OGy54JwPEB45Bts/BgeW+rMxH0CknPm5C/ztHPoOYg/aHLrDty19/uTd+MrazDNIWvjIKNBT/3GNo2rbnbMiAopF3lydS4Py2xn8BzM/xq1fjaXkcpwM3jsQwAodV5Urr8JhT5rByCS/Q1OEGBh16Ut6tHscJlF56FBwXjMcf+KVKeWZvPJXzq+5lw/9+WCfH/RZEWzKE9M3pWXQfLzhzeHGS2uzkcXDlfHK3bUK0KzGCAxzRUIPMsV9xDY5wgvNWe/RfZaOh3RfI2Y963VXfqpOe+M0tdukVzWSobANEcOyT8KFT78QrCbyAsTxMEtO2Alvbymq+jqC8Gw74NntgAxK7tN/zzS1tyPLMx7Sz+qE9+gzm7in/7cm3yMGDH16H6sKpbFK3th44Qag82MaZCajw2/ycrT2ObHjHL3GC8B3/N2y0Y/WPBDNlOeIQByUO2WKT2cdw16vgZ+gILOj6W6ut8see1Dl6jOZe2MlkC3Eb+eJ/ZJ5jMCaPN5UXXvMfW5YtaYqPDa/MuZqnggN+oYmf4h/rgwPeu8wEZrj0qXnyTX18w4f6PEL0y6a3IrnxRDVWrwcewvOrLgZok87sq/PB0zD5hZ/+6icPOV/E5NbpW08HNlO28uJlGlx0RyAGww5jGbDXHngvjoknDhDDGIFuJoMHlwAagRtAKPM+Ci7gQF7Uq/MJaAFJL8Qs/owigoHImd9gUTI/4+HrohEKhcEIdAS/MBRzdF9dl4kKQBhoXP5YDWO4SR1OD16Ea3/zpo/a+M5vGBVYhIF+wy5dX4/+COXoKgo6WodrDSD0Gl776quvqmQTXpx0FLl1anRRtmQPeluESmBwhAO+uP9O4QKTYlsK16GKXGeQAqnNecunXp1NjnfdPmoZfKom+e+YuHTCcZHV0Zb6x8qeKj8lyz3nzdayxz/t0S3GkSod90RjlxKG53p8FNpwBeurQ0/5fZjk6vDLBfsaB1qKg7H/cDq82DLDjYkXb7Q2YdHVDw3BhVbSs96jP9k3sYhucSL4Nr3Y4oSDT+j3gZt3GVPa6jg6RxOdqmHCL3++V/HO0aWRBkg8Dtzseg+viju9kOikjlabKOTvwIGslQUL/uVpcLkcPguASlvu2cwJfPg1tm5oQZI1nVwg71BVysCr77QBK8FNb7ZvpYyuegK/OKDdmHD410xXzyL6rz4nZsMzgR3Dnz71FT96yz4DP7Lz6VkffFIHSZwaneVI2M2c/XoL9BSfyFIZNNPDSKlyOYaT8KOOKpveuw2/6FMXCtjnPlz4E/XK/9Cw3j+dDk+Dw2xLYPBuHav1Jm89dy8YxJ9LF6ffmlzGP733R56GOy9fMqSU4InOnPcBrNThAg1xw4kjr86GD/SG3Ge/nC+92pJ2fDC3qHdSpcgG//Ysz35kCWaCa8wSJ4JJr3trQXs20V04eqi0NnPtaup7ZsOzF9MnPz5vujlbaGA58+/QWXDrHwPHfBJ47OHCn//804deG004bnpFM8dNuShkgefPvhl7ykB3TOf400ugxGmoa+XzNxjLfttDCDxljTGLYBQHokU+8PQ2IEqwBLqxVxNenEkceDikHsUwObwslqHM2I+VH949QSFnSFM4QYBAfchd0CEABqR9a52XQXjvzZXghaFTtips/jpUgpaUQ4/hgb5fh/CCJyVRt8oRWrRlZVXFSRBwzUYpCIDigand9rRk9nEIjj1QsqA8QdrQQ0kIMSyqkMHde/e3oclGIfER3X7ws1UR3A+sVC99eH/cQ+uUmlJwUBzVgoNGD5zazc95v1xFwc5sB7cOMLRu2GIOhq4wBI5e9l1zCwHaQstw/c7Ydx5sOjwg9EYnq4t0KbgVrwXRY6ltmFGYR1Cewa4rfvRa0Hw4G3JpBhWOcITNsMOnZqgcE73JnxKYzbHSC/Bbr3XJx7XgVnxdTr3AIQvHnO7amR0YFoAnZ1QenEGVDylT+uuc16MqT8LnypEexXY8pd0eXxyNcixT79R4u6XZVmWxoUuRV1eu5e/QP0nWgpjA7VmWOMcEP4EXluyLXirfAASr3KvdnvXI4gRJGhmP/7MPto/GUbKg0cQlbZAVQrXtNhspH1LGHBgYytKN8iaMKT/SJjyrC2CAm6RKWfqKX4I5+HRM/YO+2mLozZVdezscatuXkojkj65JahqwAstw1hU6Gro6pBuSa8upX7sOGzlV9bR59LzpnOEVIwzu2dZLluyeeyjBhcAlR7O3yYb/0iMgY7pgG4xpIN7zlU0Siu9wBRsPHS+Bk1TCx7Mi4zkofZ1G4L7Tv8BrcIocNSgZYZe+THnhhz/5wUMOVkWFGPlmvZUNkVVsjYWWAGYANfIQOKYE7dwzzALBOSNZC0Gli+L8fMxB1DARnboQBHu9iMDPvXVlQlQIA+vomhFez3O9ChyY8ACqE0bB93AocAvqU4JzO3tN9BzklIfA82ORgVJlqr7kv5wrQ5E4C1uX6nGOKx6aMEjbgtl4QgHGN4Yd3qR8Awmxpv66tov2yoLtkf4+hRl8mhUEFsVhTOPFxk5roGfctdueTYS+rDDwA0OQwgc0c2wK1lllj8+9mT0cp3wMZbQqd8jZBubG8bU73uJfnREZdCxzDl+Bg/eMBkw8p0/N1CI/bdSdpKxsqq4GD4PTYUDDsShWFnDQA7BVHuGhkg1wraJncuhn6EilOs7Ao2dLWgIs52C5pynajtfah7P21Ven/KgObEMH/CF1BMbi0nIpMBKq43XOxWOODjw3x18OIddzPLyGpy1o1fmjq4E0e7biR/6vcy7QDlc6PzhkZri0CVR0rc9WBKniCVV2BKdSPB7il8yVDQVaA13QSnkBiMwnXzQfssQ7c1++d83Y3QervA48DlKiZQMLfmgTZOmuoYrKKLAOvwH2MX8kUWDnNjpnE0TQRBb96E54IODRAdexbr3iyQfvDztsQhKcvk1iWB1sGQnEkrnRtXvOyxvt9P38hBlczzJM4eJG13uvqpe/tKOtyUxWP9kfjlZ7NvYZN5JK3kzgFTQSjlyoni4RXGANP4rz6K++Zs8/0SNtg1lc6yOyd57rS9IlCwkq+cN/gii+OcR/eMFXWX7avRw2eaFnFz759JOHXa8bglV4+mRPm2EAJnG+kLSJTN4jjikac7kvfEsDsmtIivK+xgUxwwzvh6kIJETlMKIOOYQuawmzDCHYUsfwR43UjfxX4w5vWo/SBWlEUBiKxaEamsE499BBgAjWdYV7GZk/jtO5B2jmXDFuRsWT6sqHN2NQ2u/y1JwzRgfqChgUb+x2l1LklwoetbfnJGt8QVwPoPieaR+8zRngB6VjTN6xFKb1QTt2DGeGZCPEZl4pj7Yp3JUOWa0LrNRZ8NnwrEKPwuAP40EieTLsdUcFSFntnB+YxfOsGIZK8AtfZS0CAKWf8fqBEePFp+DqB44MRvYM5ykqg4kjUTDw6QKBDlNqdgQgcpg+KF3O5gQNfecM/IIzI29QZJEp1URF2dDbCXipW650gjWbhKKJhXPtptycNkMYXPs6b0zKRq/AbB0H+Q8/lashh77CyW1l+ss5OR4OoDypXoFVDFu/beWe8sWh2S0e652Mtr3rJ3jXAXE0C/bgkX+dfnqEtcfYUL+Ohu738sOPlEvx4qq94cYCzlmttgOXPnugUWZLnrXz0mRIiO2cA3h5N50bPHCRNgdFxsfQx5zyAlD58P7sEwh16WN56S96SscM58GVH2A72pXZejMmnOktfaVT4MBJGT6F3IYTXzF9Y4+GJZEDBpm0t5cL2pwM7AP8DE8ihU48p254TY/ZrWFiMBtgs2/ClYrobFJ6TqQFLMtN8ckm4FrG643I8BII0C5p9qCjoWmjIZVT8DGMNn6CPX3CVPJ0Dd70aohvGJd+0wfl2eV3wSK6mvPqS3rS6IePcuXBmVajLvh74c9++qOHjarJKnKvCHNSXmfgQyntYoWhAGCO8SoNKKfbZkKKEnC6/Z5vrmPU8eRsTutA4A7BKgGna/lorjNuileYyEvBdSlX11blzV8dTxhgBQ+G6Kpq9+gWYRaitOW1AIZsZLQEuXYpjQx7Y3foBVMg7HhkGK+LPAWfk64g8j/YIb94vX3N8NV9PaNTNPd/+MMf9d3l3t1SxQ4fGAaYaIMbJzxaCHo9Jc9plObI4QhkNf43Wjb0Yq4jitn7rjHiKMUZHudhXLSOIQLX3avCpNHSHUfR63X8HInMaGPBtjn/KVIdUZRdMN6Y5/jeQORefuVJ2oeD7MJyON3qOn9MCo6TdXBL4OjS03PvgRPK/9EdXejpyCGbKWlRKk5bJQTcDH0yzvm5bTgpH3GVF33QqcN60a/IknwoOoOiI/S4JOc3Zx488C0yALg90uBQflauwTXXGc1wTNISeHU+CIh+yPjKa1uuN/CmLpw1B68mM2iuTKantvcNZQYuWb9+Necs8+9rEc6vhkC/OmQr2fL97co+eKOjgS6ZZXmbskdvvEEE3TlGDxn2J+MO3mihl3AcXw2DhH+RifsNMCmkPidSZ9pr4UvgSBo1WDh0PGXYENzomB5r5+5yHb3gVKaprxfjHG1w4sgKN9fq/HLsc5FzgOBre3DsXfcKDvqGzg0lSnpSLnVzG3eDo3mIlA3PmpkH2dlrjs3FoD1tGuo9m/rx3/l69D860rmd1NMOPTRWv7F2trlevIfL+Bu216HvOF8bfUeENserwAkfregDV2t4VtpSTxnD6YZvBRT8wCMywtfNiywQ0lF0scHnz/bdkgIEJBtd5JvVxadOXKcOfwrvdgAUz+/Cz371s4ecu9UFZVR/UYoAvyajDj1zHgTNCWy4o0RxmhX8XrJEmUJyEVfnED6HSDkh0uM4Bc1ry4ZJymGIDEVdqw3cVy905BgBE4j7h3IZ++yYagiLjMqgZg45GS4c5dqzgVla3PeENKVPu1DRzqGUtJQp17HlWJuOO4yWOoZy1B9zJ3QMf5ZAgOkADiY8Nh6HV+ik2MeGd67tF8NBV/hI0SS9cOfIbehBs/ZtOSy+DcrBrUZypo9RxCyLAyP5/hDRaOfg4/jTDhrq6Avbb+3BQf3imzYpONicggDcuZTwCjaVdXCtY8vPq0g4osJqm1M+RJUnHE9o7yP1wR2byYGzw0/yW2DLjTMfD73Z/NLk1gwz9xgFTpM3Ha2x4/yZH+5pz6YeHqCr/E2Z4bTybcNeXXXoRXApnBxv/gZv1Tl18g4e2qA7aFs7KZNfnZuC+TUTZAOv5qgZsltkyfHsxWTVvNLkmEOjfxABq3qrQu7BVnuGLu2PeYQjoBm/VkjJoTVH7Zy+aR+p1Z84L7yvzSE6iOGtM701uinQCvPKSxTI/WJkQSfhhn46KQGYs6T9+UsjG+OPXqZcbaTYpG5tYo6e7V5JFi/bL66REUdH94JR9Cq6nmvoBuvoNeN/txTa3AE/IBDQ2fki9XFUoSUTk+3eBnC24cBX1vfU6QY6nZukL68dSy5STkDAYzq7Lwh6hmT84ee4EbzA5yaZAkD0ErzqWf6BB27Y1IQBQuyf7rdMeDIdtHct8hHM8+9w5HBQVnCeDs92wSBfH31q4pJ/5jzYPP9uHpCcqtu/+qe/fKhLo5yNsWAqxowJFGWIQBADEFUlz5/sBQMQazjB3nY4FEg3swzmdeYUv4yIMgXjducD04ZBW93h/fo+ATnhtK0gCN7RrrIMGnGu+/Vayjdqlh7tp72cgHU4UDfbi8D94DVHDn7+L7zgnnvucqhzFgycAudeCln2p2vfoMhsw6++DC3Z++EICKdOICW03Kz17Ew5ftfhWD7lXHk8YXyu9V7aoEDfpxGSYV/vDd4CljFQe/cb0PAnNC8jRdd43Cy99C/4bBiIgi7wKOcFZNgjgPnotq3wc84A8VhbdIHj4CRkGs0+YlgMXU9Pu+jUFrY4x7PyJHrVbnTq4Bk5gFla8+dcW+WH+qnMqI+hTPzqHEJozOHaKJzJylY+tGx4lbpHO9pQB/3vnELOm+nib+ocfNWO8z7jAF7lJjBulU4nwsHUXsr7fVdvQ6P0EE/eDW+F33gtidkDc9NHgcNQibbzr54LLE3CF0/tlbPBBP/TYut7gpjTmkMLRvkHt9LcGuPJwVNOcHy82EzdPQs0OGu87+s5ch8O9PbgO36+CwQpBye9SmXY5Rw9fZ2D49jZ4XT/rDOphN9oOXodeHkxOrGlofgYHUnSoddW35MfHUSLdvHT3+wgwTJ4CBqDyd6WdE3euRY/4J4VbGCwoeqAitgVuvtMQPlCj+iVUYW9bPGYt6R3nOrF4OYh2fVu8UZbCyblE/XMeXUibeN7NSj3tM8W6kPgduYBfSTX0u8ckJRfsJzc9SrWE5oNHnpZG8jfq5cvKgcyMszWQJ6y7Jl8Leyhk65Vvm5AVAYuilCEe3fvNsMAxJplWzOXME0wgCXA9MzqA8KBAOe9px032fNuNc95E2A40AowDrgoYxgGRHiYdEyK6dLs9bLLImpgwbUZoAayWTGB2DKlQSMKFkNphC/h2ClrPE9chjboW4ExnAmJgigXXHKMRnxYRsVhcmC7hqYOacXZmwtxP9W213qubwgkBp8A2u57NueW3tkMA3EoNkrGIWhema4pP29Bv9fr9MKfKk4cxnBdgSPKLxPZmG5pDOA+RKIBnA7R6xm9bhbTXxxGhxVir+/ejZLtcB7vxxldi/F68OUwspXAb05TIFRvPxuZOg4GPW9/O4o70AtOhxN2rBj6V3yGdeBmW6AeH9RhGLI8QxhgFv/q52RpE6xs+ORHb+j3+Bbc0wbHxPExBNdsc+rRteiXdmw1wGzOGVcOqn9gbSWRB4Q2gQq/S+9FTwPH2K0sFu1d4WPFz8s30RlBNzh/I2gms3wZvIO/DG3OZePepTHtpKGi99oQm4QsbKfneqNWUEGvdhTi9SQahOn3q5ynnQXI6I8wUR2yL2Glq0Mp+YGCoX3fmHH2yNV5X+cdnlhx0iFOthc9Uh3/D11cjzOOsOdWxwSJHNd2Oee0SY8L18ZmyYE9J/hcuXojsMPL676WdcAJiNqw4tEN8HOvSWr+1gMCB/5n/qcNcKnNkfxwrhx9sG/Q3lfE8gttYV1t26YMJ1+dy68voguvLaE3VOO5nWdPn9aJCiRX02u5c+/e6f69u9EB8yNsTo94voC/wR/Bi+2YJ/EmUT6tn63MvWkX33oE9+grmaQ8vBYY+LslCOFGSusZzKFveN0oSerljmN+hJ3TBfMTfKFX8vBntZcjkchvftbweWD++OefPnSgMcubMPrDDz88ffnVl3X+d+/eSbfnZl8I5f0eFJBDbmYWB8FIasBhkHdzO0e8gOApNuNWrhEA7ZHReJHdnEKElWBxwKQAFV6EbvzfcZU8htJ2lAnRsntM2oNFYXTOS0OOCWBDB9gc55G9MWz3RXWZLyZQHoxTxj2KAJZjkZ8Tx9TxXldvAU/77lty5SYHVPyC2/XrVzpWp230UBC9BnA7ER3lxF+rssDaRPwc/DecUoXDaZjTiDIHB06B0uA1y6/xBvZFk3Dupb6tjiO0aE8vrjRx9gGETo7GWztfRS5HhtoX8cE98M0Hkd+7Nc+gBUYf2KoD4SSCE3zpSo1GpkMm6enVACqxGtF3wTv1QsecxrIaXWkOz/GGAqIjaWNZyuRA6cmE8rbXmLYEYjgd8mqXOFA7h5Q61bPwpxxJe80q0z5Yy0anO3DpsE5whRYaGKqVZSbvbNbRuzeY5s/0KDjf1eXg9A7pswy0GW7u9aWIhBfoS4aM/4eO+hd8e5NzS5qXgGg7wOvgl6XiIYcZuRXm2i/OaR/PxmfV5rAbTN/mftoHWxshPGUnOw+SgYtHnLpvCuvReYYDrs2w3xOY2Aa+7x1ArR+YnCu+4jcbqyQD133ypYcmhY8ed5PFbE34gir7tCZ+D4QGtUCQ4UtgOtQRfLUn89c+nqMRz+mM9uFP95pRk2vaAx+uYICnXnUmNKlrr83KEK6Bs3vTmSZ5OYG1vSRU8DwSHcNsvgtCVp6Xgo3vZ9y6c7sv5OwDqaHfhkY6vCSDvQRqKkiO2Qod3Isvz3YT3DuUk+vtWYR+dscP4DM7nq8w/LThm4P32mSz/Bm/S6f5hyZmgU0nt6TfiqzIhn8NXoKxMsrCwfM49Is/uvBpAkEpwercXPTdg2GueTcJJv3pqz9VKdqVR2Ew6uRIGjzeUY/hM7IQF2aCw7g4BEEFMRS5SgT5HLuGCcpAbqAXAfsmSk6sUXVZGydH6IKHcTjEYvp+M3LH9nXk2dTfsM2iNYHmdpWGUizzPH7rYnfL3pGvTnFQnBIcTOro7TAOMDgw+HvYDEAC1KZewBFc2lUPNPQLqK7h1wJq8C7V57HBM/4UHn4Hz+DX4NsA2NM68kO54U0x+rxFcHa+XpqVWLrwM5bBFiCvdk7mWhxCjTTXbMqiteYc/J3X+cEtTqWT/L2Ov1TTBmcGwFFxro6XSU8uvVxaDzmRpSbRxHjIsg+n5br13uhnOHRn+C/go5Ehg69O8ToaKB8Fc4H1u7bdHQ+HJ+bhGTrc7ERgjsGtLuZ+M0g6TM8jJ4Aqt9RfdlsA/o9+BKdc67AbvU1WLPt6bR8aBIoWzMZ5CrqeZuUMOpSZewwcNLQw2G1zVJVZ7SU8IJ/87MFlP30dTPBeb3YLIFR0zAnUzthIYGgDDhIyPKh+5Z5FDs7r8CMD+uOZkgbctM9xANrnJeqAYWZb0OaYAPBsgq2OGozs8a0LO3KOjxKM2mnsrTiErgWbwa3OIUCJ4E8W2ohWFV/JhXuCe6Hk2vDUMhzBlIEvYR1K4xdb5jtCdK7TZbqwIN26OX6RhO7R148aAOib0QcP03kVj8nnPSs0vOELPJ6wx35ON3xf0CJTflXQBxuLyDQHuYdHfoIUmTRRBThllDIfAT4Zo21DPPit1/c6PcHX9bHgt7eiav46FBla0Y839BsAiSpc1VVSPTy/8LNf/8U5ECh3dh7fW2VjeShnwnkR3JhKuDGSOr4hsNn6MWdBQHYzJVN+hpVuSDCFrKyE4iJeO65xNhVsTggIkepCdlEwwaGGTxFMVu1JxCpGYDHYZnoaTnuFmzqM8wgKkCKgItd2DuH37ru9jc7qsSgLjluchB7GnMloMdneLKIlzkoV5ormAoa2UaiuEpSA/zkyKs4qrC1NowWsgw/KoV1LvVrEOsHL6UQhtNVAFZn1EXXX0BzFRgPj4cg6PEaG4IWH7fYnG+9qhTSEL5UVgyg+Cwpw3pjkaGaQ0DkC7ugevs7nXHdPGfeWTaM1NOZaYWaPtjqilGXI418MPoor0+OQ2kZ+hlsOPqhDx5RffXipy7Abwnpt5/AP7/ninOw6IwULnvBymP9yndGZXF/vy3DExrEF8w4lBMDe+zLHwiEfAavw87dXa3CY4xUatONXww98e4G1iUNoDvZtH66H/dGZvb13NFYCOejrMIJL+Qj/wIKLevSn49YJMPAVFI7XqaSB1uck61zD841Rjydw3n60sDW6hhecCs5qw/22H3B1oOGFYeIDvnvaA7eJG4dJX/I3W8aP8aRyyDE5tqeUep5paMANRFRzdq9fBk+8YC/Za4sfcoxPto1AxLlGbgKte12ZmHtpOTWSoHHWIKMz9HOatZ0ce66H83365Gn2+3IeG/Ep2ts3b/VjWdMv9lAQ4ft6p2RiWLP2nRLVF2UCm84b2jrq1hbOtDcI5JyuqVgdKZ10VmJCB8PLMWP8z49fcekYdakfyDXHbBgWAZVzvEq94Oh6J7KDR3tuwa/Jz1/+9S/7hbLDCRCo+YIqdJAxhiTSEyaFUSTtNJskZMKBzKJajDnM0DoCD2VaZBTx954fnxH0dSqEMBRlwKAIujIlqk5umQilLXFwCuwyOse6bjOsOQ29FQpYBmVfxmJAmNYxv5QhCAKyUUznYPQ8bc2Qdm5z3oDFWYZezkY7cEUf3AKke46fxskgULQhMg55mXy7ginr9bPlb9oHs7/8cdRprlsuvfsPL49z8xtHkMEj7cyYza2Q3zKTRvwck5tXY8yZUcCBRWtQ6K9GUDkcQTH0xPAFVQWUZVBWPJRfKcWY8R2P1d9mnzqO8C312k7O23U+06Gu6/SB0eawbfpVzqHDBztk+8o10OY6OLq8dK116ULq+tkOWqADN5vzwhVUsj/0vHgE5n74IslJG7knCyZfmnZkngu2CwTVr7RlOGwBmOPcD74CifJ46rw9i/zU4QDpEoN07014PEMlx/VY4dK2g7NVOnMKguICZXUtMm7ZwECTjWzw2bDb7WSvnKdrnBnbRDR+sDH2ACFO4cWLDXOyabRICuBgYxvjiWTh+71BurghUUNg9KBBBB/pRO1qNi2AX7zgtdN79UR7V6Gj/Lgwe+csnZNtqpbPaGZ7BC8j58C1U5jhoXJ4CebhXyRp4LMxfDdcZVjbph5ekQ3d4Rj7lHXsFW6cqyGsZtopYz7vwYP7p3sJAnsp53miO/XQZsUim+j7xQKnQ4U5x2ey66cnA6vSSYXydRU7VEUXtOla/2IX6KuOZE+Ha0eWf19ccFUezvMdas3P9TgNCWLtgeWcvqR4k3T3+Qy68PLl8yYHuVT4fNSFv/jVXzwkTELlwGRoXauM2WEkAjkoQUAjpEJwrrn34oUx5tCWa2lz3cYzcV7lrLV22SBO0tkonIxI9Dy6k5jMwTJCircA0VuBPae1qDmjROQmppcBUSAOEA32IqM6lHPGT2miRDxhaKjC5080dq/OXqaSPad9MFidGkH+OHbMwwc4LrqenXGOFwRTQOnKW4AKTLSF8YvsxkHXDgG71pecpcLGTINM6qszmkRx9EZoMpvgXad95vGxrxHmuNls6nIGlzxCXyVB84Juqo/+4E9OrtVVUwq8wrfK0znjaIWW88MrGyrxHR02zgFPbHMeg0UOeLHlq71ZIwcoWKSM3+STFmtk6nCq5HzQRQ74AGd4+dUpt90Fb/JjPPRlAYYBbAx7czX4hwYZ2tnJZBvekhhymFMareR67oLntyBs0jc6Vjzcj0PMtQ5f5diePPpK8tK97LQy4PTZV87dHO4bx8ULHLG3VT9SjsE2cKZ68Tnj5nqHJUKrpYt3795tZsiOmhiRasq5zyGS9/vRNzyjIxyCBQRI91PP8zkpXnlYTl69D874imdwFjg8mzFeenXLXjypvraOiXI84LwpE1/h/NAVdmVzXvnju4YDE7/4BGX0QixYgMMCrQ9dwWsPhHLyMmbOnzwtG9UeXnOmemmcH3mSFbshwxRK+Y3Zs2XOHz3wOb6XfPvOzdOd23dO127sbcw2uqMeOqe30/nqevkTn3LmFRjmHOBOHnwDGaiPH0GhvBT8VZ2fii23zzc5G4XRy+gDqoFHS/k3Y/oCGZ9y9GDAgWd1KO3YjOzMRiUV752eB157gZEv/YCHgGEi/MJPf/mThwCYHGsXKUBMzmG4IYSq5plov0OgCwq6MMvMjmjtPsrsKYeyNSqlU64oFsYCBKLrlHNvTnDtbY4isCh04B3GSykZoiCk7CFAbCJodY8NU8uT1p9RalugqKG41YKUJ78UUl09DGy7uQD+yp3a5a5CEWAu9eV0UagaejZlReThKrgtW+lwWYRg075yxTv1OucQeIy7K2aq4JSC4VHk4MUBuZetk1ppHT/xsU4BLDDxPYpXUQdBQ0XN5Otk8WZK6r7XClSefoGTXQwGrwQHbW/iSp3xOjtH4YvCLR88z6dV5Dn1lS8vNZP/1AVrwWVZyMqtB9D1/ykzhz055rA84pDwoPLNz1Dken/RiSQG4/Oy8MMIDnnUCcADvflZudEVN8HpXaBWNuf4w2lXnpGBd/2Qh3MTqZZKw1Ev+N3zEoFdnoVNdHPBngOl39PRySl0FrdwPju9HcfNjoNag8+308uWwbjIBI0c+O3bt0+3b93q0+TjzZ7cR7sJ4A7bhEfquzYZ4l/0PviUG8EDvQ0UuXEkPuSLb8pLArXdcfDArM3mXstBKTjhgRVFEiaZuXbRTE303i4niOCnHrh2mlihBwp4kV8dZzY8EvjZizmsBt7oLBpNZsOdHly7kePAYyvq42FhpZ62Ch9fox903UZ+9RO5N0cbu43u6OVJWI/X35Cj+ugVVDoXEDvvMxMB2+QhSOA5GORd+KnfXiH7IqeUBcexlUbPXzyvDe2FgOjfD950H9385rbpml6Ee4KEH5zQeny/ZfyTTF8r70Csf82BJJes4Nu5gfw86Gnjz9kHeRz6w7cIkNo7v4b6vdOz589rXDOkPdhBUeqIqgi6RZSaoxGN54SbxSoXIoyluYYZFAdDJiAGU8mRFc5mr35u9d6cj2PXEAJpeCAcDE7k6KVwpO7Podk4mjHgu2MWuvrOwaKQFQac8muZ81YBtm34zIjchudBj+uMzD3XGaD3hdSBMIo4ZOXKk+wVVF4WAPcZXeoGcA0kPJXtVclyzb5Opg5vY5YCQMf8z0qLR+gSdBl0ezlwKo6cwIy3SAbHKnv+wsW2XcxpFl7nDH9sWGKjnOhUZ1kxPowH++28soJ37pPDoWAHr/FOm66r5x5j7Mu5Wr+tD16O0alN945eSE5L25XwdfyZrkCqb3xN5fK3v7V/bLnT/w98DB2G2x3yIou9tmIlBQSWxCHgxqs4/faOok6eOvX2SpkkHNEAL7xp3cjwCPp6uR36uBxbIbsG4PGqBqyLj1f9aemsn3hOrhNF79dAIycoooGc6Y8gePBLD8AGl0B8R2s42oUKDUDhS+dnsndsnLqJQspyKLbKoLzzqncLMaZTnD0M0NBhs5ToSqxULJ3BSZ3KKDp/6L4h0NE1uuvMyCPH2iqe/oVmtlwY4WEDaP5sYO3zk5Fa6nW8P8fkRMfrT7KpV7KzWbHV4zNdrxI0OUv1tAmfJbALEA0SKY9eCz60cbwuGk3hcuXY1YXg5tehnxzQofZc44fojeEhbaunff7Q/cn9LNgUoD9oxm0jAUcPUpmOynDu+JT7Rgz4CDakjepB4K98wAUIvXDeXlfqSAj5DT0+S1Xhyn+QGV6QpWO4SmIrQ3j/4q9+8bBGFqge696G6iHnpUghpd2OKn9uEfTVdH19XlBJyIBM4aqUqScKlkE5J0jl9iSvPUcxJXF/KxQYVloNNVWUtH8Y9rqBKy/zc6/R8L3D6ZVtNR6KxJGAR1c2Hjmjo0BKdPggV5Y9uDWDs83I9IymjDbgdecpjp6KsVcMtITMnlKCaTKcMvshwZprjm3OcHSBqU1KyTDg3e5o/l4lCFRBZfxReF1AZdTDp2ZdxX9DTA0GjDvAD6UjA2XaQ4gj4UyUmQMMEjlf1k8lclrCZUxkU8zC27OBBh4ls7nn2E+xBgd/KaN9+LryfZ6tPMVFA0eettvE+DC8OVzyYqhrR7tbDbJ9eVY0ci+FZJxg+qaAr9UN78hLvRhOA7nMv0b5HY5bCptL+dsWnYnRGGLQPn1rsMq1DSnEoNMb6GvIc58BcQyVb/7IgeOj/+sFpp2QTy7kFYjFzfwNmpuBwzm6cshJRqmMn55KhweCpGyQLtIreMkut6QVPXRdD3evYze0AZc66/JzvSZtub6hJXwcLwQs7c0JT66RaHlnNODShQ2FHM4OXztkGx7U0QVv9KrnWpfeXvZ23wWQJjgcT/BQds5rDr1JRto2dOcpa/geutDeVBwanL2mngNnv3X2BUX3Bs9Gd2zgHkOJ6pocfv0mfHnmC34bT0/FylUZAcLzAfhKdoawb6YH4D1BhZ3i6tdC8q9zVWmn9AYOdrVXkfrguSabB69v+aSvuUbeDdap8DJ2bajOa82bXGevfOEFNlkqV5yCg9VqeEIHDp6W1sCkq+SO770XGhooU57MBK5jCLqvLUdz2j9WYAoQ5GOOtcP3ofHCX/zljx+qcOvW7RLFeRhrQ0RwaCFKSXAaO7oy9+8/qCAoJ0EipsM5OWD0It0hsBnI5gQ6/BRCtLNexyabMJcBMVIMV75BhBK83cSirBujwo4wYt1J16fAZyPTJryVyvWOmYOFIQIOxub8GDc9hFsngvlpv5lTysAnu5SZYMGXOTAC27G01jvOu48h4B2Fk0livDa4xg43BBhH3491hDbDC8al8d35sogIOft254MHh9FoHzw9cEax4N4XdUVBLWNjvFWo3OdIKHAOe3/GhDejiYA4KHJyb7TJlJadjHcLPOSUm6WhzlVWXZ7AiyMQKDgvWemMUn1G6dqy7umRrOSAd2xNFCJH7be7HaTRO1lTcLB3H2B71yixrWvXo0fNdAIWjnBDC3ke+sVgLXzgXOg1XOAGE2Xxn+Os8w4gzo3j6fU4DbxCJ/labsv5e0YEfG/8NETw7XscJjrZCnQlIuGDe/kLhWHFQhAdNvQia6MPrq+Xph14tcHqKXwdW+VBXpBRxh+7VAnNsmd49b1UbT+/bHDEGz/89pQpfkzmhha0xfYEqAUwicB4Gf1QES74njJNOPJHD/AHLnvPlAclN1IA3obd0EqmnLo6G9atsw/OGx7a9VYK4vAQdJrUlQZ2eZ4rC14bbspV+uwv5/S2w54tn8Tq5bPTs+fPaluQ4KNePvcN5xe55mHQzfHcTOJrbuX6zRuBww8Ihxy/cfc59vqu3Kv9hQcd/RCko0P0zpg9+eEL3aS7rtFb/CLjBuPgxXf2jaOWj9OxtgZtMox+mpdJHXzTc1YeP11Hmza1hW/0u3CDH95gFtsxJNUkg+1l66qq7PGITDf8yafse+V0miwv/Oqvf/nwbYAQJmNAcKNqEKjC5Z6GEOiH1xzA8dZCzr/jgurnGGKQRIyGMHFObZnNhD9BakcbECRAdTGlyhlClFec0vqgiTb6MBY4+VGEVCqTtNeA4CA/CgXPRU9dotWZvS1yEgZ8lKFsGFRHlz1n30f902aXZ+XaDJ8Dhi3ecBZRALCCL2VXjpOxLJCCM6QjkGqPwzQZxgGNvjiyBA20w11vw/pu2RXFqgxyz8TQBD/YeIJXghuFhJEhqCnF+LiMb/zT1ow8RsNRh6/lR0uMlrNe5rohkDmYyXIGVxzC4+KQaysb2IF7zO8Uvswr9Gm3+BebbZqpnHsBnNzVXuBMZltRAT7jkrHLovCNnOhlM5/w8yiz133MKTFWeCzImShNudJBn+C3LO5k/Dh8l5z0tQzpjZVHubfvTaBrNMnUrybo13Bi2JyB64GWcpxNdC8BQXsccdgTIs+05Yc1ei6I7pBRzun/OLPgo6yt9AV3DgHcnqfseJY2Q69jNqWKIH8t+smZOadrnAUMlRtMvJuD73h22t/w29rCF3pNvzQqgLlb/QQg/7MP7dMLfGdr5NVnUwTJ8AW+0z9V6CgYkxkYwaj3ryVoLXGIHmZ/2A947jdwB2aDQvAiv6pXNr0Mtkyehksrp9C1NsBMsHv5vMMsuHA4a8mVtpTnS27euNmVQEY68K3Vs+cPyvOwLhiNh2f+K0cn2ntGT8qxf+UbBILraB+c8i/3qhfV4S3DrT9hR2jMXtvsRzlJIpwPf4nv167oqUyWepDBpmUN/7EzvRNyebfsH6758XvdUtb1wmUzwU1AMJmfww4fX/jFX/38oSwGo0UgxBZQ6nP8NsLkhL8DmIplDMV/c7rOSQeoeQZCHdMmWFQ2sAROjRZTc909xwsMEdnZsRAkRw2PMjK3s6uTA2NRUtc/pcJE7RwOZ2UmidLgXgTQLmoIZERz2IIQQxo9Vejg4pzR6VaNhhxHwSu0QGW4FJyyaoUDXFCCGVIphoyLUEt6NjzacMYcURyHN0uCxmC1k1J4xOFQkkuXQ1cabJu5iUMCg+NvtBXAjBVNFBz8ZbiUdMqujN1hSDOU4fjOSIM/B4G/x0YejBA+nBH8mg3iTfmgXeXgsMDiGG/Q53fw1U99LR8G4WdrDynH9AgdaK1e5Bpo1QvOKwpe5xeGTEcCI/jLPsmqOhW8yOEYrlDmSArK5+zhoisM3/YC8jt4x2k4LmmBzWAZoOE0DwnKYD2d2d4X+PnnM4PQwXMZ7LJejm40G5rCd7oF78PJ9nUCqSfhqDOxBZ421IMnuzP86jrdxn98IrM2f4Zb+nLcDDu4jv9kf+Z37k0fJhe/2UqOU+iwOfrqlQtw5AcEC1qnJz4cBIKVDebFTyC2BFUPWP1DFnSiZJ1JA0B9uMPVjdJ2bp8tdVl1JMVJqid4XonzU744oiU6SSf6qhZlctysnQ7rfUVmZIsywdAwa9sl38r8dWjw9PKV0+07d043EjgXvGYvtePUpn3FOnSn8ezJcnwWoMD2bebhEPgpiM8SJPWHA9WdHMhoQ49L/Pgd33pXhm3iu/otl2uejQrE+lF0s4kGmGwBE1xnN36SYjBnQ5LSJZTK2VcXlFXXX/jklR5svr4tcmySkHYu/PTXP37IQGgAwtRttA/x7VbmAiCco4YwtENAkE8ZmUWz2ASCx48ft2cBSQhApE4ix5QLEYZTMEMbsD8mS5o9F+EwXV1cCWsLKzhpV/tpNNfAnONAJmLKdRAUJ6D8MLNdqRDelSjKpZj20bPWDiebozOuaGlmkrKEwGkwIg4ELwgZsymhdkpD4Ag4T589K53akf1VkRKxG1RTSXZiEu5KMikK4PoVTie4GuMtGrJEDDjjM8GGjsCfsU0mLRlFR3QuVxau6dkBhD+GsnyzFn4ykGNI5xgeOD4zWXAJrjYGcjkybQ8nOLbLn+sLHOM1xW6ADY5FVUX/UbDwDB3Kqq8MfsJnOvamWbdCDYApczhM9JKzzNwqCAZKxiYji/sZHrnWueYY/eUlw46ykJV7YGoXHvYmfLtaJPsuywvtcHZfQmPTZXbt6o1r4Z0ERyAwJMnI3MrN4KiL3x6vdukzJ5r2bIdh25RRXjmB9AgUMshCiwwEhT6Xk+t0d+8xEjjSVugcrGXlHG6v55//3EMnfVEXL0bv2mkQCG3axvujDpD43SGYM37wKL84m7bLwQweR8zpcdp9X07aVB6eHVIEixKCXyzYZdpImckDT8ALHdm/C5ypwwbU0cupHiTIXL92vTTVQQdQe7spe/R+2xs4y2zyE9z1AkJvaPdKfHRvbm9BwsiFIGAF1tqeLpOBt7Rqr/oFZungiyZL+NPJb77ZUKEEonQFvnnL6bRx+LO+5ddeVu6X62kDHSGjZeF4ydfS8JFcU+bwa3pZDian+bfD5odyhZ829AamD8d7nfAP3eqv10FXUwnfU1YgRNn1q74mCVTqXrp4+n8A2OROmWag8Fs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50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AE75F47-E886-4AB9-B748-EBC21D05933C}"/>
              </a:ext>
            </a:extLst>
          </p:cNvPr>
          <p:cNvSpPr/>
          <p:nvPr/>
        </p:nvSpPr>
        <p:spPr>
          <a:xfrm>
            <a:off x="1373204" y="2371018"/>
            <a:ext cx="2272683" cy="1817703"/>
          </a:xfrm>
          <a:prstGeom prst="rect">
            <a:avLst/>
          </a:prstGeom>
          <a:solidFill>
            <a:srgbClr val="AA00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Analysis of metropolitan dimension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DABEAB2-473E-425A-8967-74035394D775}"/>
              </a:ext>
            </a:extLst>
          </p:cNvPr>
          <p:cNvSpPr/>
          <p:nvPr/>
        </p:nvSpPr>
        <p:spPr>
          <a:xfrm>
            <a:off x="4364511" y="2363299"/>
            <a:ext cx="2571700" cy="1817703"/>
          </a:xfrm>
          <a:prstGeom prst="rect">
            <a:avLst/>
          </a:prstGeom>
          <a:solidFill>
            <a:srgbClr val="AA00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Capacity building towards pilot actions and new solutions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20C7ED3-9E0F-47FB-8A52-708A54AA3A19}"/>
              </a:ext>
            </a:extLst>
          </p:cNvPr>
          <p:cNvSpPr/>
          <p:nvPr/>
        </p:nvSpPr>
        <p:spPr>
          <a:xfrm>
            <a:off x="7654835" y="2363299"/>
            <a:ext cx="3815907" cy="1795285"/>
          </a:xfrm>
          <a:prstGeom prst="rect">
            <a:avLst/>
          </a:prstGeom>
          <a:solidFill>
            <a:srgbClr val="AA00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Strategy and action plans for strengthening metropolitan cooperation and governance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D5E601-03F9-4846-B295-0110EFF445D6}"/>
              </a:ext>
            </a:extLst>
          </p:cNvPr>
          <p:cNvSpPr txBox="1"/>
          <p:nvPr/>
        </p:nvSpPr>
        <p:spPr>
          <a:xfrm>
            <a:off x="2236669" y="1844567"/>
            <a:ext cx="1665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rgbClr val="AA006E"/>
                </a:solidFill>
                <a:cs typeface="Arial" panose="020B0604020202020204" pitchFamily="34" charset="0"/>
              </a:rPr>
              <a:t>WP 1</a:t>
            </a:r>
            <a:endParaRPr lang="en-GB" sz="1500" b="1" dirty="0">
              <a:solidFill>
                <a:srgbClr val="AA006E"/>
              </a:solidFill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207B6E3-BD15-4EB4-86C1-436C19D98974}"/>
              </a:ext>
            </a:extLst>
          </p:cNvPr>
          <p:cNvSpPr txBox="1"/>
          <p:nvPr/>
        </p:nvSpPr>
        <p:spPr>
          <a:xfrm>
            <a:off x="5337018" y="1844567"/>
            <a:ext cx="1665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rgbClr val="AA006E"/>
                </a:solidFill>
                <a:cs typeface="Arial" panose="020B0604020202020204" pitchFamily="34" charset="0"/>
              </a:rPr>
              <a:t>WP 2</a:t>
            </a:r>
            <a:endParaRPr lang="en-GB" sz="1500" b="1" dirty="0">
              <a:solidFill>
                <a:srgbClr val="AA006E"/>
              </a:solidFill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5CED0EB-773F-4000-B63D-D042E9F50471}"/>
              </a:ext>
            </a:extLst>
          </p:cNvPr>
          <p:cNvSpPr txBox="1"/>
          <p:nvPr/>
        </p:nvSpPr>
        <p:spPr>
          <a:xfrm>
            <a:off x="9232921" y="1847606"/>
            <a:ext cx="16658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rgbClr val="AA006E"/>
                </a:solidFill>
                <a:cs typeface="Arial" panose="020B0604020202020204" pitchFamily="34" charset="0"/>
              </a:rPr>
              <a:t>WP 3</a:t>
            </a:r>
            <a:endParaRPr lang="en-GB" sz="1500" b="1" dirty="0">
              <a:solidFill>
                <a:srgbClr val="AA006E"/>
              </a:solidFill>
              <a:cs typeface="Arial" panose="020B060402020202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DB5E59-7F46-475C-8EDB-EAAFBB530EBD}"/>
              </a:ext>
            </a:extLst>
          </p:cNvPr>
          <p:cNvSpPr/>
          <p:nvPr/>
        </p:nvSpPr>
        <p:spPr>
          <a:xfrm>
            <a:off x="1376811" y="4486940"/>
            <a:ext cx="2272683" cy="1351931"/>
          </a:xfrm>
          <a:prstGeom prst="rect">
            <a:avLst/>
          </a:prstGeom>
          <a:noFill/>
          <a:ln w="28575">
            <a:solidFill>
              <a:srgbClr val="AA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Common Vision for enhancing cooperation in Central European MAs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656D3FF-E4D5-41EA-9EF5-0F10DBB6ED41}"/>
              </a:ext>
            </a:extLst>
          </p:cNvPr>
          <p:cNvSpPr/>
          <p:nvPr/>
        </p:nvSpPr>
        <p:spPr>
          <a:xfrm>
            <a:off x="4364511" y="4486940"/>
            <a:ext cx="2571700" cy="1316595"/>
          </a:xfrm>
          <a:prstGeom prst="rect">
            <a:avLst/>
          </a:prstGeom>
          <a:noFill/>
          <a:ln w="28575">
            <a:solidFill>
              <a:srgbClr val="AA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Study clusters </a:t>
            </a:r>
          </a:p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Pilot actions </a:t>
            </a:r>
          </a:p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New solutions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7829C7A-0E57-4121-8FCF-C228B07FB4EF}"/>
              </a:ext>
            </a:extLst>
          </p:cNvPr>
          <p:cNvSpPr/>
          <p:nvPr/>
        </p:nvSpPr>
        <p:spPr>
          <a:xfrm>
            <a:off x="7654837" y="4494857"/>
            <a:ext cx="3815905" cy="1327803"/>
          </a:xfrm>
          <a:prstGeom prst="rect">
            <a:avLst/>
          </a:prstGeom>
          <a:noFill/>
          <a:ln w="28575">
            <a:solidFill>
              <a:srgbClr val="AA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Strategy for strengthening metropolitan cooperation and governance in CE</a:t>
            </a:r>
            <a:endParaRPr lang="cs-CZ" sz="1600" dirty="0">
              <a:solidFill>
                <a:srgbClr val="AA006E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Action Plans for MA</a:t>
            </a:r>
          </a:p>
        </p:txBody>
      </p:sp>
    </p:spTree>
    <p:extLst>
      <p:ext uri="{BB962C8B-B14F-4D97-AF65-F5344CB8AC3E}">
        <p14:creationId xmlns:p14="http://schemas.microsoft.com/office/powerpoint/2010/main" val="354172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A23FD5D-814C-182F-2FDB-CECF3DD340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already</a:t>
            </a:r>
            <a:r>
              <a:rPr lang="cs-CZ" dirty="0"/>
              <a:t> done?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335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118157-A887-8714-148A-0E09C718A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6365" y="1335218"/>
            <a:ext cx="2272683" cy="750724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>
                <a:solidFill>
                  <a:srgbClr val="AA006E"/>
                </a:solidFill>
                <a:latin typeface="+mn-lt"/>
              </a:rPr>
              <a:t>First steps</a:t>
            </a:r>
          </a:p>
        </p:txBody>
      </p:sp>
      <p:pic>
        <p:nvPicPr>
          <p:cNvPr id="2" name="Obrázek 1" descr="Obsah obrázku text, snímek obrazovky, Písmo, design&#10;&#10;Popis se vygeneroval automaticky.">
            <a:extLst>
              <a:ext uri="{FF2B5EF4-FFF2-40B4-BE49-F238E27FC236}">
                <a16:creationId xmlns:a16="http://schemas.microsoft.com/office/drawing/2014/main" id="{2465400C-8494-F62F-CF51-014AB7AF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28036"/>
            <a:ext cx="5032389" cy="718263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D606497-A79C-26CE-6A7B-4C26DA62BFB5}"/>
              </a:ext>
            </a:extLst>
          </p:cNvPr>
          <p:cNvSpPr/>
          <p:nvPr/>
        </p:nvSpPr>
        <p:spPr>
          <a:xfrm>
            <a:off x="2646365" y="2085942"/>
            <a:ext cx="2272683" cy="1817703"/>
          </a:xfrm>
          <a:prstGeom prst="rect">
            <a:avLst/>
          </a:prstGeom>
          <a:solidFill>
            <a:srgbClr val="AA00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Analysis of metropolitan dimension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F616F75-C1A8-517D-13A4-EE64B18F7819}"/>
              </a:ext>
            </a:extLst>
          </p:cNvPr>
          <p:cNvSpPr/>
          <p:nvPr/>
        </p:nvSpPr>
        <p:spPr>
          <a:xfrm>
            <a:off x="2646365" y="4280477"/>
            <a:ext cx="2272683" cy="1351931"/>
          </a:xfrm>
          <a:prstGeom prst="rect">
            <a:avLst/>
          </a:prstGeom>
          <a:noFill/>
          <a:ln w="28575">
            <a:solidFill>
              <a:srgbClr val="AA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AA006E"/>
                </a:solidFill>
                <a:cs typeface="Arial" panose="020B0604020202020204" pitchFamily="34" charset="0"/>
              </a:rPr>
              <a:t>Challenges and opportunities of Central European metropolitan areas</a:t>
            </a:r>
          </a:p>
        </p:txBody>
      </p:sp>
    </p:spTree>
    <p:extLst>
      <p:ext uri="{BB962C8B-B14F-4D97-AF65-F5344CB8AC3E}">
        <p14:creationId xmlns:p14="http://schemas.microsoft.com/office/powerpoint/2010/main" val="8030466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118157-A887-8714-148A-0E09C718A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6365" y="1335218"/>
            <a:ext cx="2272683" cy="750724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>
                <a:solidFill>
                  <a:srgbClr val="AA006E"/>
                </a:solidFill>
                <a:latin typeface="+mn-lt"/>
              </a:rPr>
              <a:t>First steps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D606497-A79C-26CE-6A7B-4C26DA62BFB5}"/>
              </a:ext>
            </a:extLst>
          </p:cNvPr>
          <p:cNvSpPr/>
          <p:nvPr/>
        </p:nvSpPr>
        <p:spPr>
          <a:xfrm>
            <a:off x="2646365" y="2085942"/>
            <a:ext cx="2272683" cy="1817703"/>
          </a:xfrm>
          <a:prstGeom prst="rect">
            <a:avLst/>
          </a:prstGeom>
          <a:solidFill>
            <a:srgbClr val="AA00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Analysis of metropolitan dimension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F616F75-C1A8-517D-13A4-EE64B18F7819}"/>
              </a:ext>
            </a:extLst>
          </p:cNvPr>
          <p:cNvSpPr/>
          <p:nvPr/>
        </p:nvSpPr>
        <p:spPr>
          <a:xfrm>
            <a:off x="2646365" y="4280477"/>
            <a:ext cx="2272683" cy="1351931"/>
          </a:xfrm>
          <a:prstGeom prst="rect">
            <a:avLst/>
          </a:prstGeom>
          <a:noFill/>
          <a:ln w="28575">
            <a:solidFill>
              <a:srgbClr val="AA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rgbClr val="AA006E"/>
                </a:solidFill>
                <a:cs typeface="Arial" panose="020B0604020202020204" pitchFamily="34" charset="0"/>
              </a:rPr>
              <a:t>Common</a:t>
            </a:r>
            <a:r>
              <a:rPr lang="cs-CZ" sz="1600" dirty="0">
                <a:solidFill>
                  <a:srgbClr val="AA006E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1600" dirty="0">
                <a:solidFill>
                  <a:srgbClr val="AA006E"/>
                </a:solidFill>
                <a:cs typeface="Arial" panose="020B0604020202020204" pitchFamily="34" charset="0"/>
              </a:rPr>
              <a:t>Metropolitan </a:t>
            </a:r>
          </a:p>
          <a:p>
            <a:pPr algn="ctr"/>
            <a:r>
              <a:rPr lang="cs-CZ" sz="1600" dirty="0">
                <a:solidFill>
                  <a:srgbClr val="AA006E"/>
                </a:solidFill>
                <a:cs typeface="Arial" panose="020B0604020202020204" pitchFamily="34" charset="0"/>
              </a:rPr>
              <a:t>Vision</a:t>
            </a:r>
            <a:endParaRPr lang="en-GB" sz="1600" dirty="0">
              <a:solidFill>
                <a:srgbClr val="AA006E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296EE-C5B0-178E-1EDD-943CA069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75" y="0"/>
            <a:ext cx="470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235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118157-A887-8714-148A-0E09C718A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816" y="1355441"/>
            <a:ext cx="2272683" cy="750724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>
                <a:solidFill>
                  <a:srgbClr val="AA006E"/>
                </a:solidFill>
                <a:latin typeface="+mn-lt"/>
              </a:rPr>
              <a:t>First steps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D606497-A79C-26CE-6A7B-4C26DA62BFB5}"/>
              </a:ext>
            </a:extLst>
          </p:cNvPr>
          <p:cNvSpPr/>
          <p:nvPr/>
        </p:nvSpPr>
        <p:spPr>
          <a:xfrm>
            <a:off x="869816" y="2085942"/>
            <a:ext cx="2272683" cy="1817703"/>
          </a:xfrm>
          <a:prstGeom prst="rect">
            <a:avLst/>
          </a:prstGeom>
          <a:solidFill>
            <a:srgbClr val="AA006E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cs typeface="Arial" panose="020B0604020202020204" pitchFamily="34" charset="0"/>
              </a:rPr>
              <a:t>Analysis of metropolitan dimension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F616F75-C1A8-517D-13A4-EE64B18F7819}"/>
              </a:ext>
            </a:extLst>
          </p:cNvPr>
          <p:cNvSpPr/>
          <p:nvPr/>
        </p:nvSpPr>
        <p:spPr>
          <a:xfrm>
            <a:off x="869816" y="4280477"/>
            <a:ext cx="2272683" cy="1351931"/>
          </a:xfrm>
          <a:prstGeom prst="rect">
            <a:avLst/>
          </a:prstGeom>
          <a:noFill/>
          <a:ln w="28575">
            <a:solidFill>
              <a:srgbClr val="AA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733" b="1" dirty="0">
                <a:solidFill>
                  <a:srgbClr val="AA006E"/>
                </a:solidFill>
                <a:cs typeface="Arial" panose="020B0604020202020204" pitchFamily="34" charset="0"/>
              </a:rPr>
              <a:t>76</a:t>
            </a:r>
            <a:r>
              <a:rPr lang="cs-CZ" sz="1600" dirty="0">
                <a:solidFill>
                  <a:srgbClr val="AA006E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1867" dirty="0">
                <a:solidFill>
                  <a:srgbClr val="AA006E"/>
                </a:solidFill>
                <a:cs typeface="Arial" panose="020B0604020202020204" pitchFamily="34" charset="0"/>
              </a:rPr>
              <a:t>Best </a:t>
            </a:r>
            <a:r>
              <a:rPr lang="cs-CZ" sz="1867" dirty="0" err="1">
                <a:solidFill>
                  <a:srgbClr val="AA006E"/>
                </a:solidFill>
                <a:cs typeface="Arial" panose="020B0604020202020204" pitchFamily="34" charset="0"/>
              </a:rPr>
              <a:t>practices</a:t>
            </a:r>
            <a:endParaRPr lang="en-GB" sz="1867" dirty="0">
              <a:solidFill>
                <a:srgbClr val="AA006E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9C80820-DAF8-457C-523D-5812A09BA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0" b="47006"/>
          <a:stretch/>
        </p:blipFill>
        <p:spPr bwMode="auto">
          <a:xfrm>
            <a:off x="4080424" y="304481"/>
            <a:ext cx="4140075" cy="28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0DD034D-03C2-F347-9D44-1B124559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t="53047" r="-4358" b="-1327"/>
          <a:stretch/>
        </p:blipFill>
        <p:spPr bwMode="auto">
          <a:xfrm>
            <a:off x="8220499" y="587618"/>
            <a:ext cx="4248997" cy="27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 descr="Obsah obrázku text, snímek obrazovky, mapa&#10;&#10;Popis se vygeneroval automaticky.">
            <a:extLst>
              <a:ext uri="{FF2B5EF4-FFF2-40B4-BE49-F238E27FC236}">
                <a16:creationId xmlns:a16="http://schemas.microsoft.com/office/drawing/2014/main" id="{5AE1D50D-892D-0B1C-A176-EF3D7EBDE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" r="8235" b="-308"/>
          <a:stretch/>
        </p:blipFill>
        <p:spPr>
          <a:xfrm>
            <a:off x="4249000" y="3157122"/>
            <a:ext cx="7943001" cy="36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794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ovéPole 33">
            <a:extLst>
              <a:ext uri="{FF2B5EF4-FFF2-40B4-BE49-F238E27FC236}">
                <a16:creationId xmlns:a16="http://schemas.microsoft.com/office/drawing/2014/main" id="{BC6DB33A-1A75-4535-8265-5E3E4643139A}"/>
              </a:ext>
            </a:extLst>
          </p:cNvPr>
          <p:cNvSpPr txBox="1"/>
          <p:nvPr/>
        </p:nvSpPr>
        <p:spPr>
          <a:xfrm>
            <a:off x="655771" y="729403"/>
            <a:ext cx="98742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4000" dirty="0">
                <a:solidFill>
                  <a:srgbClr val="AA006E"/>
                </a:solidFill>
                <a:cs typeface="Arial" panose="020B0604020202020204" pitchFamily="34" charset="0"/>
              </a:rPr>
              <a:t>From best practices to learning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25D6CAB-7365-9C29-65CA-234C2CA3CA0E}"/>
              </a:ext>
            </a:extLst>
          </p:cNvPr>
          <p:cNvSpPr/>
          <p:nvPr/>
        </p:nvSpPr>
        <p:spPr>
          <a:xfrm>
            <a:off x="792248" y="1488192"/>
            <a:ext cx="3620395" cy="815705"/>
          </a:xfrm>
          <a:prstGeom prst="rect">
            <a:avLst/>
          </a:prstGeom>
          <a:solidFill>
            <a:srgbClr val="AA006E"/>
          </a:solidFill>
          <a:ln>
            <a:solidFill>
              <a:srgbClr val="AA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Study </a:t>
            </a:r>
            <a:r>
              <a:rPr lang="cs-CZ" sz="3200" b="1" dirty="0" err="1"/>
              <a:t>clusters</a:t>
            </a:r>
            <a:endParaRPr lang="cs-CZ" sz="32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2D7EFD3-98C7-F254-EF5F-6DCD521224DC}"/>
              </a:ext>
            </a:extLst>
          </p:cNvPr>
          <p:cNvSpPr txBox="1"/>
          <p:nvPr/>
        </p:nvSpPr>
        <p:spPr>
          <a:xfrm>
            <a:off x="1523889" y="3147821"/>
            <a:ext cx="4204647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sz="1867" b="1" dirty="0"/>
              <a:t>Food </a:t>
            </a:r>
            <a:r>
              <a:rPr lang="cs-CZ" sz="1867" b="1" dirty="0" err="1"/>
              <a:t>Districts</a:t>
            </a:r>
            <a:r>
              <a:rPr lang="cs-CZ" sz="1867" b="1" dirty="0"/>
              <a:t> </a:t>
            </a:r>
            <a:r>
              <a:rPr lang="cs-CZ" sz="1867" dirty="0"/>
              <a:t>(</a:t>
            </a:r>
            <a:r>
              <a:rPr lang="en-US" sz="1867" dirty="0"/>
              <a:t>good practice example of the Metropolitan City of Turin)</a:t>
            </a:r>
            <a:endParaRPr lang="cs-CZ" sz="1867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8ABD7F-7F36-10ED-9CB9-A1E7B0EBCF92}"/>
              </a:ext>
            </a:extLst>
          </p:cNvPr>
          <p:cNvSpPr txBox="1"/>
          <p:nvPr/>
        </p:nvSpPr>
        <p:spPr>
          <a:xfrm>
            <a:off x="6844612" y="3594980"/>
            <a:ext cx="4867835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>
                <a:solidFill>
                  <a:srgbClr val="AA006E"/>
                </a:solidFill>
              </a:rPr>
              <a:t>Warsaw Metropolitan Association </a:t>
            </a:r>
            <a:r>
              <a:rPr lang="en-US" sz="1867" dirty="0">
                <a:solidFill>
                  <a:srgbClr val="AA006E"/>
                </a:solidFill>
              </a:rPr>
              <a:t>(elaboration of </a:t>
            </a:r>
            <a:r>
              <a:rPr lang="cs-CZ" sz="1867" dirty="0">
                <a:solidFill>
                  <a:srgbClr val="AA006E"/>
                </a:solidFill>
              </a:rPr>
              <a:t>joint </a:t>
            </a:r>
            <a:r>
              <a:rPr lang="cs-CZ" sz="1867" dirty="0" err="1">
                <a:solidFill>
                  <a:srgbClr val="AA006E"/>
                </a:solidFill>
              </a:rPr>
              <a:t>opinions</a:t>
            </a:r>
            <a:r>
              <a:rPr lang="en-US" sz="1867" dirty="0">
                <a:solidFill>
                  <a:srgbClr val="AA006E"/>
                </a:solidFill>
              </a:rPr>
              <a:t> and workshops/trainings)</a:t>
            </a:r>
            <a:endParaRPr lang="cs-CZ" sz="1867" dirty="0">
              <a:solidFill>
                <a:srgbClr val="AA006E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839A55D-0EFB-D08C-DD08-D6FF7C5A306D}"/>
              </a:ext>
            </a:extLst>
          </p:cNvPr>
          <p:cNvSpPr txBox="1"/>
          <p:nvPr/>
        </p:nvSpPr>
        <p:spPr>
          <a:xfrm>
            <a:off x="6844612" y="4724083"/>
            <a:ext cx="5057767" cy="18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>
                <a:solidFill>
                  <a:srgbClr val="AA006E"/>
                </a:solidFill>
              </a:rPr>
              <a:t>Semi-structures and dialogues to strengthen cooperation </a:t>
            </a:r>
            <a:br>
              <a:rPr lang="cs-CZ" sz="1867" b="1" dirty="0"/>
            </a:br>
            <a:r>
              <a:rPr lang="en-US" sz="1867" dirty="0"/>
              <a:t>(</a:t>
            </a:r>
            <a:r>
              <a:rPr lang="cs-CZ" sz="1867" dirty="0"/>
              <a:t>M</a:t>
            </a:r>
            <a:r>
              <a:rPr lang="en-US" sz="1867" dirty="0" err="1"/>
              <a:t>unicipal</a:t>
            </a:r>
            <a:r>
              <a:rPr lang="en-US" sz="1867" dirty="0"/>
              <a:t> </a:t>
            </a:r>
            <a:r>
              <a:rPr lang="en-US" sz="1867" dirty="0" err="1"/>
              <a:t>Neighbourhood</a:t>
            </a:r>
            <a:r>
              <a:rPr lang="en-US" sz="1867" dirty="0"/>
              <a:t> Forum and </a:t>
            </a:r>
            <a:r>
              <a:rPr lang="en-US" sz="1867" dirty="0">
                <a:solidFill>
                  <a:srgbClr val="AA006E"/>
                </a:solidFill>
              </a:rPr>
              <a:t>Questionnaire among mayors </a:t>
            </a:r>
            <a:r>
              <a:rPr lang="en-US" sz="1867" dirty="0"/>
              <a:t>- examples of good practice from Berlin-Brandenburg </a:t>
            </a:r>
            <a:r>
              <a:rPr lang="en-US" sz="1867" dirty="0">
                <a:solidFill>
                  <a:srgbClr val="AA006E"/>
                </a:solidFill>
              </a:rPr>
              <a:t>and the City of Brno)</a:t>
            </a:r>
            <a:endParaRPr lang="cs-CZ" sz="1867" dirty="0">
              <a:solidFill>
                <a:srgbClr val="AA006E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78C651E-35A9-EBA7-BD96-8AAAD266AB3D}"/>
              </a:ext>
            </a:extLst>
          </p:cNvPr>
          <p:cNvSpPr txBox="1"/>
          <p:nvPr/>
        </p:nvSpPr>
        <p:spPr>
          <a:xfrm>
            <a:off x="1523889" y="4821579"/>
            <a:ext cx="4559489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 err="1">
                <a:solidFill>
                  <a:srgbClr val="AA006E"/>
                </a:solidFill>
              </a:rPr>
              <a:t>Prototyp</a:t>
            </a:r>
            <a:r>
              <a:rPr lang="cs-CZ" sz="1867" b="1" dirty="0" err="1">
                <a:solidFill>
                  <a:srgbClr val="AA006E"/>
                </a:solidFill>
              </a:rPr>
              <a:t>ing</a:t>
            </a:r>
            <a:r>
              <a:rPr lang="en-US" sz="1867" b="1" dirty="0">
                <a:solidFill>
                  <a:srgbClr val="AA006E"/>
                </a:solidFill>
              </a:rPr>
              <a:t> </a:t>
            </a:r>
            <a:r>
              <a:rPr lang="en-US" sz="1867" b="1" dirty="0" err="1">
                <a:solidFill>
                  <a:srgbClr val="AA006E"/>
                </a:solidFill>
              </a:rPr>
              <a:t>Academ</a:t>
            </a:r>
            <a:r>
              <a:rPr lang="cs-CZ" sz="1867" b="1" dirty="0" err="1">
                <a:solidFill>
                  <a:srgbClr val="AA006E"/>
                </a:solidFill>
              </a:rPr>
              <a:t>ies</a:t>
            </a:r>
            <a:r>
              <a:rPr lang="cs-CZ" sz="1867" b="1" dirty="0">
                <a:solidFill>
                  <a:srgbClr val="AA006E"/>
                </a:solidFill>
              </a:rPr>
              <a:t> </a:t>
            </a:r>
            <a:r>
              <a:rPr lang="en-US" sz="1867" dirty="0">
                <a:solidFill>
                  <a:srgbClr val="AA006E"/>
                </a:solidFill>
              </a:rPr>
              <a:t>(example of good practice of the </a:t>
            </a:r>
            <a:r>
              <a:rPr lang="cs-CZ" sz="1867" dirty="0">
                <a:solidFill>
                  <a:srgbClr val="AA006E"/>
                </a:solidFill>
              </a:rPr>
              <a:t>GZM </a:t>
            </a:r>
            <a:r>
              <a:rPr lang="cs-CZ" sz="1867" dirty="0" err="1">
                <a:solidFill>
                  <a:srgbClr val="AA006E"/>
                </a:solidFill>
              </a:rPr>
              <a:t>Metropolis</a:t>
            </a:r>
            <a:r>
              <a:rPr lang="en-US" sz="1867" dirty="0">
                <a:solidFill>
                  <a:srgbClr val="AA006E"/>
                </a:solidFill>
              </a:rPr>
              <a:t>)</a:t>
            </a:r>
            <a:endParaRPr lang="cs-CZ" sz="1867" dirty="0">
              <a:solidFill>
                <a:srgbClr val="AA006E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C6FFBB1-3CDD-6576-4FC4-62A0BB2FB305}"/>
              </a:ext>
            </a:extLst>
          </p:cNvPr>
          <p:cNvSpPr txBox="1"/>
          <p:nvPr/>
        </p:nvSpPr>
        <p:spPr>
          <a:xfrm>
            <a:off x="6844613" y="2251960"/>
            <a:ext cx="5243756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67" b="1" dirty="0"/>
              <a:t>Mobility and Planning/Transport Association </a:t>
            </a:r>
            <a:r>
              <a:rPr lang="en-US" sz="1867" dirty="0"/>
              <a:t>(good practice example </a:t>
            </a:r>
            <a:r>
              <a:rPr lang="cs-CZ" sz="1867" dirty="0" err="1"/>
              <a:t>from</a:t>
            </a:r>
            <a:r>
              <a:rPr lang="cs-CZ" sz="1867" dirty="0"/>
              <a:t> </a:t>
            </a:r>
            <a:r>
              <a:rPr lang="en-US" sz="1867" dirty="0"/>
              <a:t>Stuttgart</a:t>
            </a:r>
            <a:r>
              <a:rPr lang="cs-CZ" sz="1867" dirty="0"/>
              <a:t> Region and </a:t>
            </a:r>
            <a:r>
              <a:rPr lang="cs-CZ" sz="1867" dirty="0" err="1"/>
              <a:t>Berlin</a:t>
            </a:r>
            <a:r>
              <a:rPr lang="cs-CZ" sz="1867" dirty="0"/>
              <a:t>-Brandenburg</a:t>
            </a:r>
            <a:r>
              <a:rPr lang="en-US" sz="1867" dirty="0"/>
              <a:t>)</a:t>
            </a:r>
            <a:endParaRPr lang="en-GB" sz="1867" dirty="0"/>
          </a:p>
        </p:txBody>
      </p:sp>
      <p:pic>
        <p:nvPicPr>
          <p:cNvPr id="18" name="Grafický objekt 17" descr="Nákupní tašky se souvislou výplní">
            <a:extLst>
              <a:ext uri="{FF2B5EF4-FFF2-40B4-BE49-F238E27FC236}">
                <a16:creationId xmlns:a16="http://schemas.microsoft.com/office/drawing/2014/main" id="{779A3B80-23AD-4DAE-E657-4CC7F802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771" y="3062637"/>
            <a:ext cx="914400" cy="914400"/>
          </a:xfrm>
          <a:prstGeom prst="rect">
            <a:avLst/>
          </a:prstGeom>
        </p:spPr>
      </p:pic>
      <p:pic>
        <p:nvPicPr>
          <p:cNvPr id="20" name="Grafický objekt 19" descr="Třída se souvislou výplní">
            <a:extLst>
              <a:ext uri="{FF2B5EF4-FFF2-40B4-BE49-F238E27FC236}">
                <a16:creationId xmlns:a16="http://schemas.microsoft.com/office/drawing/2014/main" id="{048548CD-9F28-ED9A-1F91-BA21DBE11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771" y="4856204"/>
            <a:ext cx="914400" cy="914400"/>
          </a:xfrm>
          <a:prstGeom prst="rect">
            <a:avLst/>
          </a:prstGeom>
        </p:spPr>
      </p:pic>
      <p:pic>
        <p:nvPicPr>
          <p:cNvPr id="22" name="Grafický objekt 21" descr="Tramvaj se souvislou výplní">
            <a:extLst>
              <a:ext uri="{FF2B5EF4-FFF2-40B4-BE49-F238E27FC236}">
                <a16:creationId xmlns:a16="http://schemas.microsoft.com/office/drawing/2014/main" id="{5B62D50A-C111-AB1B-5B60-2D1DD9C74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30212" y="2251960"/>
            <a:ext cx="914400" cy="914400"/>
          </a:xfrm>
          <a:prstGeom prst="rect">
            <a:avLst/>
          </a:prstGeom>
        </p:spPr>
      </p:pic>
      <p:pic>
        <p:nvPicPr>
          <p:cNvPr id="24" name="Grafický objekt 23" descr="Management se souvislou výplní">
            <a:extLst>
              <a:ext uri="{FF2B5EF4-FFF2-40B4-BE49-F238E27FC236}">
                <a16:creationId xmlns:a16="http://schemas.microsoft.com/office/drawing/2014/main" id="{7B8362BA-BF28-5982-14C5-5C9333F3B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30212" y="3555080"/>
            <a:ext cx="914400" cy="914400"/>
          </a:xfrm>
          <a:prstGeom prst="rect">
            <a:avLst/>
          </a:prstGeom>
        </p:spPr>
      </p:pic>
      <p:pic>
        <p:nvPicPr>
          <p:cNvPr id="26" name="Grafický objekt 25" descr="Call centrum se souvislou výplní">
            <a:extLst>
              <a:ext uri="{FF2B5EF4-FFF2-40B4-BE49-F238E27FC236}">
                <a16:creationId xmlns:a16="http://schemas.microsoft.com/office/drawing/2014/main" id="{535D5A0F-1EDE-8C45-B4CB-F995162430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0212" y="5190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4113"/>
      </p:ext>
    </p:extLst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MENDELU">
      <a:dk1>
        <a:srgbClr val="000000"/>
      </a:dk1>
      <a:lt1>
        <a:srgbClr val="FFFFFF"/>
      </a:lt1>
      <a:dk2>
        <a:srgbClr val="78BE14"/>
      </a:dk2>
      <a:lt2>
        <a:srgbClr val="7F7F7F"/>
      </a:lt2>
      <a:accent1>
        <a:srgbClr val="CE9700"/>
      </a:accent1>
      <a:accent2>
        <a:srgbClr val="0A5028"/>
      </a:accent2>
      <a:accent3>
        <a:srgbClr val="8C0A00"/>
      </a:accent3>
      <a:accent4>
        <a:srgbClr val="0046A0"/>
      </a:accent4>
      <a:accent5>
        <a:srgbClr val="AA006E"/>
      </a:accent5>
      <a:accent6>
        <a:srgbClr val="00AAB4"/>
      </a:accent6>
      <a:hlink>
        <a:srgbClr val="7F7F7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447</Words>
  <Application>Microsoft Office PowerPoint</Application>
  <PresentationFormat>Širokoúhlá obrazovka</PresentationFormat>
  <Paragraphs>71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MENDELU</vt:lpstr>
      <vt:lpstr>Metropolitan cooperation – examples from the MECOG-CE project František Kubeš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Uzivatel</dc:creator>
  <cp:lastModifiedBy>Cmoriak Ondřej (MMB_OSRS)</cp:lastModifiedBy>
  <cp:revision>1</cp:revision>
  <dcterms:created xsi:type="dcterms:W3CDTF">2025-09-19T08:47:43Z</dcterms:created>
  <dcterms:modified xsi:type="dcterms:W3CDTF">2025-09-23T07:25:04Z</dcterms:modified>
</cp:coreProperties>
</file>