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sldIdLst>
    <p:sldId id="1005" r:id="rId5"/>
    <p:sldId id="860" r:id="rId6"/>
    <p:sldId id="1001" r:id="rId7"/>
    <p:sldId id="960" r:id="rId8"/>
    <p:sldId id="1000" r:id="rId9"/>
    <p:sldId id="995" r:id="rId10"/>
    <p:sldId id="997" r:id="rId11"/>
    <p:sldId id="980" r:id="rId12"/>
    <p:sldId id="998" r:id="rId13"/>
    <p:sldId id="979" r:id="rId14"/>
    <p:sldId id="1002" r:id="rId15"/>
    <p:sldId id="1003" r:id="rId16"/>
    <p:sldId id="1004" r:id="rId17"/>
    <p:sldId id="989" r:id="rId18"/>
  </p:sldIdLst>
  <p:sldSz cx="12192000" cy="6858000"/>
  <p:notesSz cx="6792913" cy="992505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ta Kuźma" initials="MK" lastIdx="2" clrIdx="0">
    <p:extLst>
      <p:ext uri="{19B8F6BF-5375-455C-9EA6-DF929625EA0E}">
        <p15:presenceInfo xmlns:p15="http://schemas.microsoft.com/office/powerpoint/2012/main" userId="S-1-5-21-2458908091-3146242140-3632815990-123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50D5E"/>
    <a:srgbClr val="2258BC"/>
    <a:srgbClr val="EAEAEA"/>
    <a:srgbClr val="DDDDDD"/>
    <a:srgbClr val="C0C0C0"/>
    <a:srgbClr val="B5CAF1"/>
    <a:srgbClr val="5687E0"/>
    <a:srgbClr val="F7F7F7"/>
    <a:srgbClr val="91A8DB"/>
    <a:srgbClr val="CFBD9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4660"/>
  </p:normalViewPr>
  <p:slideViewPr>
    <p:cSldViewPr snapToGrid="0">
      <p:cViewPr varScale="1">
        <p:scale>
          <a:sx n="75" d="100"/>
          <a:sy n="75" d="100"/>
        </p:scale>
        <p:origin x="210" y="2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63ED91-7808-4B9B-804D-133D75779641}" type="doc">
      <dgm:prSet loTypeId="urn:microsoft.com/office/officeart/2005/8/layout/hList1" loCatId="list" qsTypeId="urn:microsoft.com/office/officeart/2005/8/quickstyle/simple1" qsCatId="simple" csTypeId="urn:microsoft.com/office/officeart/2005/8/colors/colorful2" csCatId="colorful" phldr="1"/>
      <dgm:spPr/>
      <dgm:t>
        <a:bodyPr/>
        <a:lstStyle/>
        <a:p>
          <a:endParaRPr lang="pl-PL"/>
        </a:p>
      </dgm:t>
    </dgm:pt>
    <dgm:pt modelId="{438A2B74-8CF6-4A74-93ED-AA508A811935}">
      <dgm:prSet phldrT="[Tekst]"/>
      <dgm:spPr/>
      <dgm:t>
        <a:bodyPr/>
        <a:lstStyle/>
        <a:p>
          <a:r>
            <a:rPr lang="pl-PL" dirty="0" err="1"/>
            <a:t>Principles</a:t>
          </a:r>
          <a:endParaRPr lang="pl-PL" dirty="0"/>
        </a:p>
      </dgm:t>
    </dgm:pt>
    <dgm:pt modelId="{AB46131A-3E8C-4035-BACB-9771C73CAA52}" type="parTrans" cxnId="{81D99F61-F427-4409-8290-BA4318118751}">
      <dgm:prSet/>
      <dgm:spPr/>
      <dgm:t>
        <a:bodyPr/>
        <a:lstStyle/>
        <a:p>
          <a:endParaRPr lang="pl-PL"/>
        </a:p>
      </dgm:t>
    </dgm:pt>
    <dgm:pt modelId="{D08961B3-33BE-4B74-A5D3-CA1BCB4CADCC}" type="sibTrans" cxnId="{81D99F61-F427-4409-8290-BA4318118751}">
      <dgm:prSet/>
      <dgm:spPr/>
      <dgm:t>
        <a:bodyPr/>
        <a:lstStyle/>
        <a:p>
          <a:endParaRPr lang="pl-PL"/>
        </a:p>
      </dgm:t>
    </dgm:pt>
    <dgm:pt modelId="{71E756BC-E226-4C70-AA59-CFE576FBD185}">
      <dgm:prSet phldrT="[Tekst]"/>
      <dgm:spPr/>
      <dgm:t>
        <a:bodyPr/>
        <a:lstStyle/>
        <a:p>
          <a:r>
            <a:rPr lang="pl-PL" b="1" i="0" dirty="0"/>
            <a:t>Collaboration</a:t>
          </a:r>
          <a:endParaRPr lang="pl-PL" dirty="0"/>
        </a:p>
      </dgm:t>
    </dgm:pt>
    <dgm:pt modelId="{C32605BF-5D2E-44E7-8FDB-60B57CCCBB1D}" type="parTrans" cxnId="{CB27EB61-3450-4937-8412-7FE9D28C572C}">
      <dgm:prSet/>
      <dgm:spPr/>
      <dgm:t>
        <a:bodyPr/>
        <a:lstStyle/>
        <a:p>
          <a:endParaRPr lang="pl-PL"/>
        </a:p>
      </dgm:t>
    </dgm:pt>
    <dgm:pt modelId="{E5F961AF-5A16-4189-835B-500285F3E9FB}" type="sibTrans" cxnId="{CB27EB61-3450-4937-8412-7FE9D28C572C}">
      <dgm:prSet/>
      <dgm:spPr/>
      <dgm:t>
        <a:bodyPr/>
        <a:lstStyle/>
        <a:p>
          <a:endParaRPr lang="pl-PL"/>
        </a:p>
      </dgm:t>
    </dgm:pt>
    <dgm:pt modelId="{11D9FB64-9717-4949-A031-9777865AB2D7}">
      <dgm:prSet phldrT="[Tekst]"/>
      <dgm:spPr/>
      <dgm:t>
        <a:bodyPr/>
        <a:lstStyle/>
        <a:p>
          <a:r>
            <a:rPr lang="pl-PL" b="1" dirty="0"/>
            <a:t>Engagement</a:t>
          </a:r>
        </a:p>
      </dgm:t>
    </dgm:pt>
    <dgm:pt modelId="{BE628A3C-E912-4B6A-B522-68A763E83FAB}" type="parTrans" cxnId="{5F910533-EC80-4398-B91C-89B47195D08A}">
      <dgm:prSet/>
      <dgm:spPr/>
      <dgm:t>
        <a:bodyPr/>
        <a:lstStyle/>
        <a:p>
          <a:endParaRPr lang="pl-PL"/>
        </a:p>
      </dgm:t>
    </dgm:pt>
    <dgm:pt modelId="{C9573163-BA43-48FA-B826-0329B098082C}" type="sibTrans" cxnId="{5F910533-EC80-4398-B91C-89B47195D08A}">
      <dgm:prSet/>
      <dgm:spPr/>
      <dgm:t>
        <a:bodyPr/>
        <a:lstStyle/>
        <a:p>
          <a:endParaRPr lang="pl-PL"/>
        </a:p>
      </dgm:t>
    </dgm:pt>
    <dgm:pt modelId="{C38C0592-22B6-4722-A61B-2DEDEB867280}">
      <dgm:prSet phldrT="[Tekst]"/>
      <dgm:spPr/>
      <dgm:t>
        <a:bodyPr/>
        <a:lstStyle/>
        <a:p>
          <a:r>
            <a:rPr lang="pl-PL" dirty="0" err="1"/>
            <a:t>Benefits</a:t>
          </a:r>
          <a:endParaRPr lang="pl-PL" dirty="0"/>
        </a:p>
      </dgm:t>
    </dgm:pt>
    <dgm:pt modelId="{5CCC17C6-2806-49A6-8D49-B72A72EE6F0F}" type="parTrans" cxnId="{FAD5DC16-5874-478F-A9DF-454F2FEDCA5E}">
      <dgm:prSet/>
      <dgm:spPr/>
      <dgm:t>
        <a:bodyPr/>
        <a:lstStyle/>
        <a:p>
          <a:endParaRPr lang="pl-PL"/>
        </a:p>
      </dgm:t>
    </dgm:pt>
    <dgm:pt modelId="{8DD6E7D9-6B0E-47CB-AC8E-5D6CC8295DDB}" type="sibTrans" cxnId="{FAD5DC16-5874-478F-A9DF-454F2FEDCA5E}">
      <dgm:prSet/>
      <dgm:spPr/>
      <dgm:t>
        <a:bodyPr/>
        <a:lstStyle/>
        <a:p>
          <a:endParaRPr lang="pl-PL"/>
        </a:p>
      </dgm:t>
    </dgm:pt>
    <dgm:pt modelId="{A1F7A25E-F081-4137-8C93-CFC9708D1878}">
      <dgm:prSet phldrT="[Tekst]"/>
      <dgm:spPr/>
      <dgm:t>
        <a:bodyPr/>
        <a:lstStyle/>
        <a:p>
          <a:r>
            <a:rPr lang="pl-PL" b="1" i="0" dirty="0" err="1"/>
            <a:t>Enhancing</a:t>
          </a:r>
          <a:r>
            <a:rPr lang="pl-PL" b="1" i="0" dirty="0"/>
            <a:t> Engagement and </a:t>
          </a:r>
          <a:r>
            <a:rPr lang="pl-PL" b="1" i="0" dirty="0" err="1"/>
            <a:t>Motivation</a:t>
          </a:r>
          <a:endParaRPr lang="pl-PL" dirty="0"/>
        </a:p>
      </dgm:t>
    </dgm:pt>
    <dgm:pt modelId="{5C974C0D-2248-4A78-ACEA-05BC8EB0A62F}" type="parTrans" cxnId="{638EC1E1-1774-4D27-8353-5B1155922356}">
      <dgm:prSet/>
      <dgm:spPr/>
      <dgm:t>
        <a:bodyPr/>
        <a:lstStyle/>
        <a:p>
          <a:endParaRPr lang="pl-PL"/>
        </a:p>
      </dgm:t>
    </dgm:pt>
    <dgm:pt modelId="{5CBD0D8F-9CA5-454C-B186-06FF7082DF76}" type="sibTrans" cxnId="{638EC1E1-1774-4D27-8353-5B1155922356}">
      <dgm:prSet/>
      <dgm:spPr/>
      <dgm:t>
        <a:bodyPr/>
        <a:lstStyle/>
        <a:p>
          <a:endParaRPr lang="pl-PL"/>
        </a:p>
      </dgm:t>
    </dgm:pt>
    <dgm:pt modelId="{58EBC33E-7229-4B3D-ABDD-320787D81DA1}">
      <dgm:prSet phldrT="[Tekst]"/>
      <dgm:spPr/>
      <dgm:t>
        <a:bodyPr/>
        <a:lstStyle/>
        <a:p>
          <a:r>
            <a:rPr lang="pl-PL" b="1" i="0" dirty="0" err="1"/>
            <a:t>Improving</a:t>
          </a:r>
          <a:r>
            <a:rPr lang="pl-PL" b="1" i="0" dirty="0"/>
            <a:t> Knowledge </a:t>
          </a:r>
          <a:r>
            <a:rPr lang="pl-PL" b="1" i="0" dirty="0" err="1"/>
            <a:t>Retention</a:t>
          </a:r>
          <a:endParaRPr lang="pl-PL" dirty="0"/>
        </a:p>
      </dgm:t>
    </dgm:pt>
    <dgm:pt modelId="{2DE8EE61-CC1A-438C-BA3D-2E929F7EA119}" type="parTrans" cxnId="{AB1E2486-94E2-48F6-8504-FD9ADCF24ACF}">
      <dgm:prSet/>
      <dgm:spPr/>
      <dgm:t>
        <a:bodyPr/>
        <a:lstStyle/>
        <a:p>
          <a:endParaRPr lang="pl-PL"/>
        </a:p>
      </dgm:t>
    </dgm:pt>
    <dgm:pt modelId="{53F51528-F2DD-4787-B5FC-70C253407CE7}" type="sibTrans" cxnId="{AB1E2486-94E2-48F6-8504-FD9ADCF24ACF}">
      <dgm:prSet/>
      <dgm:spPr/>
      <dgm:t>
        <a:bodyPr/>
        <a:lstStyle/>
        <a:p>
          <a:endParaRPr lang="pl-PL"/>
        </a:p>
      </dgm:t>
    </dgm:pt>
    <dgm:pt modelId="{A78951D0-15C2-40F3-B4C9-BC443349BDFA}">
      <dgm:prSet phldrT="[Tekst]"/>
      <dgm:spPr/>
      <dgm:t>
        <a:bodyPr/>
        <a:lstStyle/>
        <a:p>
          <a:r>
            <a:rPr lang="pl-PL" dirty="0" err="1"/>
            <a:t>Challenges</a:t>
          </a:r>
          <a:endParaRPr lang="pl-PL" dirty="0"/>
        </a:p>
      </dgm:t>
    </dgm:pt>
    <dgm:pt modelId="{FCF9E9C8-DD15-40BB-B869-5DE443098A26}" type="parTrans" cxnId="{4BDC54B2-ED96-4C97-9A29-A0FB4527B559}">
      <dgm:prSet/>
      <dgm:spPr/>
      <dgm:t>
        <a:bodyPr/>
        <a:lstStyle/>
        <a:p>
          <a:endParaRPr lang="pl-PL"/>
        </a:p>
      </dgm:t>
    </dgm:pt>
    <dgm:pt modelId="{C72007FA-8A8B-4DD3-BF2C-9DD527BD6798}" type="sibTrans" cxnId="{4BDC54B2-ED96-4C97-9A29-A0FB4527B559}">
      <dgm:prSet/>
      <dgm:spPr/>
      <dgm:t>
        <a:bodyPr/>
        <a:lstStyle/>
        <a:p>
          <a:endParaRPr lang="pl-PL"/>
        </a:p>
      </dgm:t>
    </dgm:pt>
    <dgm:pt modelId="{57FBBCD7-A27A-465F-99C0-F79232A5403E}">
      <dgm:prSet phldrT="[Tekst]"/>
      <dgm:spPr/>
      <dgm:t>
        <a:bodyPr/>
        <a:lstStyle/>
        <a:p>
          <a:r>
            <a:rPr lang="pl-PL" b="1" i="0" dirty="0" err="1"/>
            <a:t>Navigating</a:t>
          </a:r>
          <a:r>
            <a:rPr lang="pl-PL" b="1" i="0" dirty="0"/>
            <a:t> </a:t>
          </a:r>
          <a:r>
            <a:rPr lang="pl-PL" b="1" i="0" dirty="0" err="1"/>
            <a:t>Resistance</a:t>
          </a:r>
          <a:r>
            <a:rPr lang="pl-PL" b="1" i="0" dirty="0"/>
            <a:t> to </a:t>
          </a:r>
          <a:r>
            <a:rPr lang="pl-PL" b="1" i="0" dirty="0" err="1"/>
            <a:t>Change</a:t>
          </a:r>
          <a:endParaRPr lang="pl-PL" dirty="0"/>
        </a:p>
      </dgm:t>
    </dgm:pt>
    <dgm:pt modelId="{AD09B5C8-5085-425A-B2BC-D0F52F83CDA7}" type="parTrans" cxnId="{F64436D9-ECBC-4C60-A0E8-BCFAA6A9DB29}">
      <dgm:prSet/>
      <dgm:spPr/>
      <dgm:t>
        <a:bodyPr/>
        <a:lstStyle/>
        <a:p>
          <a:endParaRPr lang="pl-PL"/>
        </a:p>
      </dgm:t>
    </dgm:pt>
    <dgm:pt modelId="{6DC0329D-1E89-4004-83EE-5CD205ED0D41}" type="sibTrans" cxnId="{F64436D9-ECBC-4C60-A0E8-BCFAA6A9DB29}">
      <dgm:prSet/>
      <dgm:spPr/>
      <dgm:t>
        <a:bodyPr/>
        <a:lstStyle/>
        <a:p>
          <a:endParaRPr lang="pl-PL"/>
        </a:p>
      </dgm:t>
    </dgm:pt>
    <dgm:pt modelId="{C4AC102C-4D85-4C5D-91DE-7BF83F232001}">
      <dgm:prSet phldrT="[Tekst]"/>
      <dgm:spPr/>
      <dgm:t>
        <a:bodyPr/>
        <a:lstStyle/>
        <a:p>
          <a:r>
            <a:rPr lang="pl-PL" b="1" i="0" dirty="0" err="1"/>
            <a:t>Ensuring</a:t>
          </a:r>
          <a:r>
            <a:rPr lang="pl-PL" b="1" i="0" dirty="0"/>
            <a:t> </a:t>
          </a:r>
          <a:r>
            <a:rPr lang="pl-PL" b="1" i="0" dirty="0" err="1"/>
            <a:t>Inclusivity</a:t>
          </a:r>
          <a:r>
            <a:rPr lang="pl-PL" b="1" i="0" dirty="0"/>
            <a:t> and Equity</a:t>
          </a:r>
          <a:endParaRPr lang="pl-PL" dirty="0"/>
        </a:p>
      </dgm:t>
    </dgm:pt>
    <dgm:pt modelId="{5FCD6C6B-92B3-4C4A-B7B1-0E929F8BC781}" type="parTrans" cxnId="{6B56A23A-A359-4CA6-A800-F784FF9EF9AE}">
      <dgm:prSet/>
      <dgm:spPr/>
      <dgm:t>
        <a:bodyPr/>
        <a:lstStyle/>
        <a:p>
          <a:endParaRPr lang="pl-PL"/>
        </a:p>
      </dgm:t>
    </dgm:pt>
    <dgm:pt modelId="{D92E7AC3-72EA-43A5-BCC6-0108BF6D6250}" type="sibTrans" cxnId="{6B56A23A-A359-4CA6-A800-F784FF9EF9AE}">
      <dgm:prSet/>
      <dgm:spPr/>
      <dgm:t>
        <a:bodyPr/>
        <a:lstStyle/>
        <a:p>
          <a:endParaRPr lang="pl-PL"/>
        </a:p>
      </dgm:t>
    </dgm:pt>
    <dgm:pt modelId="{8463A801-390F-4801-BA9D-D48B8BF20948}">
      <dgm:prSet phldrT="[Tekst]"/>
      <dgm:spPr/>
      <dgm:t>
        <a:bodyPr/>
        <a:lstStyle/>
        <a:p>
          <a:r>
            <a:rPr lang="pl-PL" b="1" dirty="0" err="1"/>
            <a:t>Shared</a:t>
          </a:r>
          <a:r>
            <a:rPr lang="pl-PL" b="1" dirty="0"/>
            <a:t> </a:t>
          </a:r>
          <a:r>
            <a:rPr lang="pl-PL" b="1" dirty="0" err="1"/>
            <a:t>Responsibility</a:t>
          </a:r>
          <a:endParaRPr lang="pl-PL" b="1" dirty="0"/>
        </a:p>
      </dgm:t>
    </dgm:pt>
    <dgm:pt modelId="{B4211586-806B-4E09-B1F4-2625E84F5C31}" type="parTrans" cxnId="{3A90BAC3-FBBB-4EEC-B1CA-B68862218301}">
      <dgm:prSet/>
      <dgm:spPr/>
      <dgm:t>
        <a:bodyPr/>
        <a:lstStyle/>
        <a:p>
          <a:endParaRPr lang="pl-PL"/>
        </a:p>
      </dgm:t>
    </dgm:pt>
    <dgm:pt modelId="{BDDEEFC6-66B9-4E8F-BE7E-CE2C9ADC9A80}" type="sibTrans" cxnId="{3A90BAC3-FBBB-4EEC-B1CA-B68862218301}">
      <dgm:prSet/>
      <dgm:spPr/>
      <dgm:t>
        <a:bodyPr/>
        <a:lstStyle/>
        <a:p>
          <a:endParaRPr lang="pl-PL"/>
        </a:p>
      </dgm:t>
    </dgm:pt>
    <dgm:pt modelId="{DA83472D-2B3E-47E7-BD1D-E2DF4E9DE5CB}">
      <dgm:prSet phldrT="[Tekst]"/>
      <dgm:spPr/>
      <dgm:t>
        <a:bodyPr/>
        <a:lstStyle/>
        <a:p>
          <a:r>
            <a:rPr lang="pl-PL" b="1" i="0" dirty="0" err="1"/>
            <a:t>Fostering</a:t>
          </a:r>
          <a:r>
            <a:rPr lang="pl-PL" b="1" i="0" dirty="0"/>
            <a:t> </a:t>
          </a:r>
          <a:r>
            <a:rPr lang="pl-PL" b="1" i="0" dirty="0" err="1"/>
            <a:t>Collaborative</a:t>
          </a:r>
          <a:r>
            <a:rPr lang="pl-PL" b="1" i="0" dirty="0"/>
            <a:t> </a:t>
          </a:r>
          <a:r>
            <a:rPr lang="pl-PL" b="1" i="0" dirty="0" err="1"/>
            <a:t>Skills</a:t>
          </a:r>
          <a:endParaRPr lang="pl-PL" dirty="0"/>
        </a:p>
      </dgm:t>
    </dgm:pt>
    <dgm:pt modelId="{0579AE1C-6D96-4815-935F-2A34542981FC}" type="parTrans" cxnId="{21F88D58-15F8-4C09-A76F-2E2BB667FDA9}">
      <dgm:prSet/>
      <dgm:spPr/>
      <dgm:t>
        <a:bodyPr/>
        <a:lstStyle/>
        <a:p>
          <a:endParaRPr lang="pl-PL"/>
        </a:p>
      </dgm:t>
    </dgm:pt>
    <dgm:pt modelId="{44AA7256-8B0D-4EAE-BECF-92049EEF9D3F}" type="sibTrans" cxnId="{21F88D58-15F8-4C09-A76F-2E2BB667FDA9}">
      <dgm:prSet/>
      <dgm:spPr/>
      <dgm:t>
        <a:bodyPr/>
        <a:lstStyle/>
        <a:p>
          <a:endParaRPr lang="pl-PL"/>
        </a:p>
      </dgm:t>
    </dgm:pt>
    <dgm:pt modelId="{191065F3-793C-4735-ABAA-B53EA6DD7D11}">
      <dgm:prSet phldrT="[Tekst]"/>
      <dgm:spPr/>
      <dgm:t>
        <a:bodyPr/>
        <a:lstStyle/>
        <a:p>
          <a:r>
            <a:rPr lang="pl-PL" b="1" i="0" dirty="0" err="1"/>
            <a:t>Varying</a:t>
          </a:r>
          <a:r>
            <a:rPr lang="pl-PL" b="1" i="0" dirty="0"/>
            <a:t> learning </a:t>
          </a:r>
          <a:r>
            <a:rPr lang="pl-PL" b="1" i="0" dirty="0" err="1"/>
            <a:t>paces</a:t>
          </a:r>
          <a:endParaRPr lang="pl-PL" dirty="0"/>
        </a:p>
      </dgm:t>
    </dgm:pt>
    <dgm:pt modelId="{8948465D-8245-4D6E-B6BE-E2528C098395}" type="parTrans" cxnId="{291596DC-ACE9-4A37-9EA6-890B3892FE27}">
      <dgm:prSet/>
      <dgm:spPr/>
      <dgm:t>
        <a:bodyPr/>
        <a:lstStyle/>
        <a:p>
          <a:endParaRPr lang="pl-PL"/>
        </a:p>
      </dgm:t>
    </dgm:pt>
    <dgm:pt modelId="{85C83571-D90B-469A-ADF1-C63075D1BE9C}" type="sibTrans" cxnId="{291596DC-ACE9-4A37-9EA6-890B3892FE27}">
      <dgm:prSet/>
      <dgm:spPr/>
      <dgm:t>
        <a:bodyPr/>
        <a:lstStyle/>
        <a:p>
          <a:endParaRPr lang="pl-PL"/>
        </a:p>
      </dgm:t>
    </dgm:pt>
    <dgm:pt modelId="{1C74D09D-AB12-46B5-BE47-494242F12A45}" type="pres">
      <dgm:prSet presAssocID="{CD63ED91-7808-4B9B-804D-133D75779641}" presName="Name0" presStyleCnt="0">
        <dgm:presLayoutVars>
          <dgm:dir/>
          <dgm:animLvl val="lvl"/>
          <dgm:resizeHandles val="exact"/>
        </dgm:presLayoutVars>
      </dgm:prSet>
      <dgm:spPr/>
    </dgm:pt>
    <dgm:pt modelId="{3FF6323F-59D9-4C21-BF69-0CC62F50A518}" type="pres">
      <dgm:prSet presAssocID="{438A2B74-8CF6-4A74-93ED-AA508A811935}" presName="composite" presStyleCnt="0"/>
      <dgm:spPr/>
    </dgm:pt>
    <dgm:pt modelId="{4CE8786C-EAD9-4CF7-9763-921C4920163B}" type="pres">
      <dgm:prSet presAssocID="{438A2B74-8CF6-4A74-93ED-AA508A811935}" presName="parTx" presStyleLbl="alignNode1" presStyleIdx="0" presStyleCnt="3">
        <dgm:presLayoutVars>
          <dgm:chMax val="0"/>
          <dgm:chPref val="0"/>
          <dgm:bulletEnabled val="1"/>
        </dgm:presLayoutVars>
      </dgm:prSet>
      <dgm:spPr/>
    </dgm:pt>
    <dgm:pt modelId="{87CC7DC2-D35A-410E-BD04-724576A43823}" type="pres">
      <dgm:prSet presAssocID="{438A2B74-8CF6-4A74-93ED-AA508A811935}" presName="desTx" presStyleLbl="alignAccFollowNode1" presStyleIdx="0" presStyleCnt="3">
        <dgm:presLayoutVars>
          <dgm:bulletEnabled val="1"/>
        </dgm:presLayoutVars>
      </dgm:prSet>
      <dgm:spPr/>
    </dgm:pt>
    <dgm:pt modelId="{81994896-DA59-466C-A542-78312287A3E0}" type="pres">
      <dgm:prSet presAssocID="{D08961B3-33BE-4B74-A5D3-CA1BCB4CADCC}" presName="space" presStyleCnt="0"/>
      <dgm:spPr/>
    </dgm:pt>
    <dgm:pt modelId="{CEA249E5-BC08-49C1-BD8D-2538DC25F265}" type="pres">
      <dgm:prSet presAssocID="{C38C0592-22B6-4722-A61B-2DEDEB867280}" presName="composite" presStyleCnt="0"/>
      <dgm:spPr/>
    </dgm:pt>
    <dgm:pt modelId="{8FE33332-2684-4452-AD7A-AC0A35D1777E}" type="pres">
      <dgm:prSet presAssocID="{C38C0592-22B6-4722-A61B-2DEDEB867280}" presName="parTx" presStyleLbl="alignNode1" presStyleIdx="1" presStyleCnt="3">
        <dgm:presLayoutVars>
          <dgm:chMax val="0"/>
          <dgm:chPref val="0"/>
          <dgm:bulletEnabled val="1"/>
        </dgm:presLayoutVars>
      </dgm:prSet>
      <dgm:spPr/>
    </dgm:pt>
    <dgm:pt modelId="{298C89AA-003B-47F6-B114-7F827963D3AC}" type="pres">
      <dgm:prSet presAssocID="{C38C0592-22B6-4722-A61B-2DEDEB867280}" presName="desTx" presStyleLbl="alignAccFollowNode1" presStyleIdx="1" presStyleCnt="3">
        <dgm:presLayoutVars>
          <dgm:bulletEnabled val="1"/>
        </dgm:presLayoutVars>
      </dgm:prSet>
      <dgm:spPr/>
    </dgm:pt>
    <dgm:pt modelId="{63F9730B-4910-4CCA-98E7-86B4394ED14D}" type="pres">
      <dgm:prSet presAssocID="{8DD6E7D9-6B0E-47CB-AC8E-5D6CC8295DDB}" presName="space" presStyleCnt="0"/>
      <dgm:spPr/>
    </dgm:pt>
    <dgm:pt modelId="{03C42FBE-F18C-471E-BB98-F23B33AE0B47}" type="pres">
      <dgm:prSet presAssocID="{A78951D0-15C2-40F3-B4C9-BC443349BDFA}" presName="composite" presStyleCnt="0"/>
      <dgm:spPr/>
    </dgm:pt>
    <dgm:pt modelId="{3F51A42E-2F78-473E-A690-9E6D08796C24}" type="pres">
      <dgm:prSet presAssocID="{A78951D0-15C2-40F3-B4C9-BC443349BDFA}" presName="parTx" presStyleLbl="alignNode1" presStyleIdx="2" presStyleCnt="3">
        <dgm:presLayoutVars>
          <dgm:chMax val="0"/>
          <dgm:chPref val="0"/>
          <dgm:bulletEnabled val="1"/>
        </dgm:presLayoutVars>
      </dgm:prSet>
      <dgm:spPr/>
    </dgm:pt>
    <dgm:pt modelId="{D92CE7F7-83B3-47A1-9E5B-B040E409E5EA}" type="pres">
      <dgm:prSet presAssocID="{A78951D0-15C2-40F3-B4C9-BC443349BDFA}" presName="desTx" presStyleLbl="alignAccFollowNode1" presStyleIdx="2" presStyleCnt="3">
        <dgm:presLayoutVars>
          <dgm:bulletEnabled val="1"/>
        </dgm:presLayoutVars>
      </dgm:prSet>
      <dgm:spPr/>
    </dgm:pt>
  </dgm:ptLst>
  <dgm:cxnLst>
    <dgm:cxn modelId="{FAD5DC16-5874-478F-A9DF-454F2FEDCA5E}" srcId="{CD63ED91-7808-4B9B-804D-133D75779641}" destId="{C38C0592-22B6-4722-A61B-2DEDEB867280}" srcOrd="1" destOrd="0" parTransId="{5CCC17C6-2806-49A6-8D49-B72A72EE6F0F}" sibTransId="{8DD6E7D9-6B0E-47CB-AC8E-5D6CC8295DDB}"/>
    <dgm:cxn modelId="{C14F8618-A457-4345-9E72-447DEBEFB683}" type="presOf" srcId="{8463A801-390F-4801-BA9D-D48B8BF20948}" destId="{87CC7DC2-D35A-410E-BD04-724576A43823}" srcOrd="0" destOrd="2" presId="urn:microsoft.com/office/officeart/2005/8/layout/hList1"/>
    <dgm:cxn modelId="{39CEDF31-E7ED-435D-870B-B907046ED6C9}" type="presOf" srcId="{A1F7A25E-F081-4137-8C93-CFC9708D1878}" destId="{298C89AA-003B-47F6-B114-7F827963D3AC}" srcOrd="0" destOrd="0" presId="urn:microsoft.com/office/officeart/2005/8/layout/hList1"/>
    <dgm:cxn modelId="{5F910533-EC80-4398-B91C-89B47195D08A}" srcId="{438A2B74-8CF6-4A74-93ED-AA508A811935}" destId="{11D9FB64-9717-4949-A031-9777865AB2D7}" srcOrd="1" destOrd="0" parTransId="{BE628A3C-E912-4B6A-B522-68A763E83FAB}" sibTransId="{C9573163-BA43-48FA-B826-0329B098082C}"/>
    <dgm:cxn modelId="{6B56A23A-A359-4CA6-A800-F784FF9EF9AE}" srcId="{A78951D0-15C2-40F3-B4C9-BC443349BDFA}" destId="{C4AC102C-4D85-4C5D-91DE-7BF83F232001}" srcOrd="1" destOrd="0" parTransId="{5FCD6C6B-92B3-4C4A-B7B1-0E929F8BC781}" sibTransId="{D92E7AC3-72EA-43A5-BCC6-0108BF6D6250}"/>
    <dgm:cxn modelId="{81D99F61-F427-4409-8290-BA4318118751}" srcId="{CD63ED91-7808-4B9B-804D-133D75779641}" destId="{438A2B74-8CF6-4A74-93ED-AA508A811935}" srcOrd="0" destOrd="0" parTransId="{AB46131A-3E8C-4035-BACB-9771C73CAA52}" sibTransId="{D08961B3-33BE-4B74-A5D3-CA1BCB4CADCC}"/>
    <dgm:cxn modelId="{CB27EB61-3450-4937-8412-7FE9D28C572C}" srcId="{438A2B74-8CF6-4A74-93ED-AA508A811935}" destId="{71E756BC-E226-4C70-AA59-CFE576FBD185}" srcOrd="0" destOrd="0" parTransId="{C32605BF-5D2E-44E7-8FDB-60B57CCCBB1D}" sibTransId="{E5F961AF-5A16-4189-835B-500285F3E9FB}"/>
    <dgm:cxn modelId="{AE0A7963-B3B8-4C35-BF0B-EE0EAFB9BB5B}" type="presOf" srcId="{191065F3-793C-4735-ABAA-B53EA6DD7D11}" destId="{D92CE7F7-83B3-47A1-9E5B-B040E409E5EA}" srcOrd="0" destOrd="2" presId="urn:microsoft.com/office/officeart/2005/8/layout/hList1"/>
    <dgm:cxn modelId="{A29C5750-21BA-49C3-AC59-2FC7DF2DDF14}" type="presOf" srcId="{C4AC102C-4D85-4C5D-91DE-7BF83F232001}" destId="{D92CE7F7-83B3-47A1-9E5B-B040E409E5EA}" srcOrd="0" destOrd="1" presId="urn:microsoft.com/office/officeart/2005/8/layout/hList1"/>
    <dgm:cxn modelId="{98612854-0C2F-4D0D-8A7C-C6D3B84D8EC4}" type="presOf" srcId="{11D9FB64-9717-4949-A031-9777865AB2D7}" destId="{87CC7DC2-D35A-410E-BD04-724576A43823}" srcOrd="0" destOrd="1" presId="urn:microsoft.com/office/officeart/2005/8/layout/hList1"/>
    <dgm:cxn modelId="{BEB45A77-3D16-47EE-BB15-14A5D111DB99}" type="presOf" srcId="{58EBC33E-7229-4B3D-ABDD-320787D81DA1}" destId="{298C89AA-003B-47F6-B114-7F827963D3AC}" srcOrd="0" destOrd="1" presId="urn:microsoft.com/office/officeart/2005/8/layout/hList1"/>
    <dgm:cxn modelId="{21F88D58-15F8-4C09-A76F-2E2BB667FDA9}" srcId="{C38C0592-22B6-4722-A61B-2DEDEB867280}" destId="{DA83472D-2B3E-47E7-BD1D-E2DF4E9DE5CB}" srcOrd="2" destOrd="0" parTransId="{0579AE1C-6D96-4815-935F-2A34542981FC}" sibTransId="{44AA7256-8B0D-4EAE-BECF-92049EEF9D3F}"/>
    <dgm:cxn modelId="{AB1E2486-94E2-48F6-8504-FD9ADCF24ACF}" srcId="{C38C0592-22B6-4722-A61B-2DEDEB867280}" destId="{58EBC33E-7229-4B3D-ABDD-320787D81DA1}" srcOrd="1" destOrd="0" parTransId="{2DE8EE61-CC1A-438C-BA3D-2E929F7EA119}" sibTransId="{53F51528-F2DD-4787-B5FC-70C253407CE7}"/>
    <dgm:cxn modelId="{C133C093-73C7-4878-B0C5-D915119752E0}" type="presOf" srcId="{71E756BC-E226-4C70-AA59-CFE576FBD185}" destId="{87CC7DC2-D35A-410E-BD04-724576A43823}" srcOrd="0" destOrd="0" presId="urn:microsoft.com/office/officeart/2005/8/layout/hList1"/>
    <dgm:cxn modelId="{4BDC54B2-ED96-4C97-9A29-A0FB4527B559}" srcId="{CD63ED91-7808-4B9B-804D-133D75779641}" destId="{A78951D0-15C2-40F3-B4C9-BC443349BDFA}" srcOrd="2" destOrd="0" parTransId="{FCF9E9C8-DD15-40BB-B869-5DE443098A26}" sibTransId="{C72007FA-8A8B-4DD3-BF2C-9DD527BD6798}"/>
    <dgm:cxn modelId="{3A90BAC3-FBBB-4EEC-B1CA-B68862218301}" srcId="{438A2B74-8CF6-4A74-93ED-AA508A811935}" destId="{8463A801-390F-4801-BA9D-D48B8BF20948}" srcOrd="2" destOrd="0" parTransId="{B4211586-806B-4E09-B1F4-2625E84F5C31}" sibTransId="{BDDEEFC6-66B9-4E8F-BE7E-CE2C9ADC9A80}"/>
    <dgm:cxn modelId="{D26747C5-9F9B-44B7-92E1-304598D6C4F0}" type="presOf" srcId="{C38C0592-22B6-4722-A61B-2DEDEB867280}" destId="{8FE33332-2684-4452-AD7A-AC0A35D1777E}" srcOrd="0" destOrd="0" presId="urn:microsoft.com/office/officeart/2005/8/layout/hList1"/>
    <dgm:cxn modelId="{3E395ED2-3923-436B-9EE9-0FA2771DFC4D}" type="presOf" srcId="{A78951D0-15C2-40F3-B4C9-BC443349BDFA}" destId="{3F51A42E-2F78-473E-A690-9E6D08796C24}" srcOrd="0" destOrd="0" presId="urn:microsoft.com/office/officeart/2005/8/layout/hList1"/>
    <dgm:cxn modelId="{52599BD2-A2FB-4707-8563-E96D19E8C593}" type="presOf" srcId="{DA83472D-2B3E-47E7-BD1D-E2DF4E9DE5CB}" destId="{298C89AA-003B-47F6-B114-7F827963D3AC}" srcOrd="0" destOrd="2" presId="urn:microsoft.com/office/officeart/2005/8/layout/hList1"/>
    <dgm:cxn modelId="{F64436D9-ECBC-4C60-A0E8-BCFAA6A9DB29}" srcId="{A78951D0-15C2-40F3-B4C9-BC443349BDFA}" destId="{57FBBCD7-A27A-465F-99C0-F79232A5403E}" srcOrd="0" destOrd="0" parTransId="{AD09B5C8-5085-425A-B2BC-D0F52F83CDA7}" sibTransId="{6DC0329D-1E89-4004-83EE-5CD205ED0D41}"/>
    <dgm:cxn modelId="{291596DC-ACE9-4A37-9EA6-890B3892FE27}" srcId="{A78951D0-15C2-40F3-B4C9-BC443349BDFA}" destId="{191065F3-793C-4735-ABAA-B53EA6DD7D11}" srcOrd="2" destOrd="0" parTransId="{8948465D-8245-4D6E-B6BE-E2528C098395}" sibTransId="{85C83571-D90B-469A-ADF1-C63075D1BE9C}"/>
    <dgm:cxn modelId="{88DD76DD-2FC7-4BB1-8603-9E35167A7D7D}" type="presOf" srcId="{57FBBCD7-A27A-465F-99C0-F79232A5403E}" destId="{D92CE7F7-83B3-47A1-9E5B-B040E409E5EA}" srcOrd="0" destOrd="0" presId="urn:microsoft.com/office/officeart/2005/8/layout/hList1"/>
    <dgm:cxn modelId="{638EC1E1-1774-4D27-8353-5B1155922356}" srcId="{C38C0592-22B6-4722-A61B-2DEDEB867280}" destId="{A1F7A25E-F081-4137-8C93-CFC9708D1878}" srcOrd="0" destOrd="0" parTransId="{5C974C0D-2248-4A78-ACEA-05BC8EB0A62F}" sibTransId="{5CBD0D8F-9CA5-454C-B186-06FF7082DF76}"/>
    <dgm:cxn modelId="{0F2B01F0-ABB0-4452-A530-0D3D8F1DEFB3}" type="presOf" srcId="{CD63ED91-7808-4B9B-804D-133D75779641}" destId="{1C74D09D-AB12-46B5-BE47-494242F12A45}" srcOrd="0" destOrd="0" presId="urn:microsoft.com/office/officeart/2005/8/layout/hList1"/>
    <dgm:cxn modelId="{D40D69FE-CAD8-470D-B8E2-5D9A487836C5}" type="presOf" srcId="{438A2B74-8CF6-4A74-93ED-AA508A811935}" destId="{4CE8786C-EAD9-4CF7-9763-921C4920163B}" srcOrd="0" destOrd="0" presId="urn:microsoft.com/office/officeart/2005/8/layout/hList1"/>
    <dgm:cxn modelId="{B04DE9C3-4335-45A3-B752-F9BF7E44C780}" type="presParOf" srcId="{1C74D09D-AB12-46B5-BE47-494242F12A45}" destId="{3FF6323F-59D9-4C21-BF69-0CC62F50A518}" srcOrd="0" destOrd="0" presId="urn:microsoft.com/office/officeart/2005/8/layout/hList1"/>
    <dgm:cxn modelId="{F515E3ED-FBBC-44C5-A221-6BBE753D2691}" type="presParOf" srcId="{3FF6323F-59D9-4C21-BF69-0CC62F50A518}" destId="{4CE8786C-EAD9-4CF7-9763-921C4920163B}" srcOrd="0" destOrd="0" presId="urn:microsoft.com/office/officeart/2005/8/layout/hList1"/>
    <dgm:cxn modelId="{B1CCEB76-6ADF-41EC-9809-F1D601F60208}" type="presParOf" srcId="{3FF6323F-59D9-4C21-BF69-0CC62F50A518}" destId="{87CC7DC2-D35A-410E-BD04-724576A43823}" srcOrd="1" destOrd="0" presId="urn:microsoft.com/office/officeart/2005/8/layout/hList1"/>
    <dgm:cxn modelId="{419E19AB-9E34-41F2-85A4-9B9F19218535}" type="presParOf" srcId="{1C74D09D-AB12-46B5-BE47-494242F12A45}" destId="{81994896-DA59-466C-A542-78312287A3E0}" srcOrd="1" destOrd="0" presId="urn:microsoft.com/office/officeart/2005/8/layout/hList1"/>
    <dgm:cxn modelId="{243DA7F8-484B-49B5-AF89-36DF13363CBB}" type="presParOf" srcId="{1C74D09D-AB12-46B5-BE47-494242F12A45}" destId="{CEA249E5-BC08-49C1-BD8D-2538DC25F265}" srcOrd="2" destOrd="0" presId="urn:microsoft.com/office/officeart/2005/8/layout/hList1"/>
    <dgm:cxn modelId="{7F18F6D5-2C5E-41E6-B22D-2D51737C8745}" type="presParOf" srcId="{CEA249E5-BC08-49C1-BD8D-2538DC25F265}" destId="{8FE33332-2684-4452-AD7A-AC0A35D1777E}" srcOrd="0" destOrd="0" presId="urn:microsoft.com/office/officeart/2005/8/layout/hList1"/>
    <dgm:cxn modelId="{CFC78816-E739-4A56-80B7-2E410E190728}" type="presParOf" srcId="{CEA249E5-BC08-49C1-BD8D-2538DC25F265}" destId="{298C89AA-003B-47F6-B114-7F827963D3AC}" srcOrd="1" destOrd="0" presId="urn:microsoft.com/office/officeart/2005/8/layout/hList1"/>
    <dgm:cxn modelId="{A8199FD6-0B91-45AE-9E6A-14082181CFC1}" type="presParOf" srcId="{1C74D09D-AB12-46B5-BE47-494242F12A45}" destId="{63F9730B-4910-4CCA-98E7-86B4394ED14D}" srcOrd="3" destOrd="0" presId="urn:microsoft.com/office/officeart/2005/8/layout/hList1"/>
    <dgm:cxn modelId="{416E6A72-2381-4AB0-988D-06F3BA06121D}" type="presParOf" srcId="{1C74D09D-AB12-46B5-BE47-494242F12A45}" destId="{03C42FBE-F18C-471E-BB98-F23B33AE0B47}" srcOrd="4" destOrd="0" presId="urn:microsoft.com/office/officeart/2005/8/layout/hList1"/>
    <dgm:cxn modelId="{A96C69E8-6434-4224-96B1-229DECDA6FC0}" type="presParOf" srcId="{03C42FBE-F18C-471E-BB98-F23B33AE0B47}" destId="{3F51A42E-2F78-473E-A690-9E6D08796C24}" srcOrd="0" destOrd="0" presId="urn:microsoft.com/office/officeart/2005/8/layout/hList1"/>
    <dgm:cxn modelId="{4679F7E6-7584-4E99-B835-75DF53E89375}" type="presParOf" srcId="{03C42FBE-F18C-471E-BB98-F23B33AE0B47}" destId="{D92CE7F7-83B3-47A1-9E5B-B040E409E5EA}"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E8786C-EAD9-4CF7-9763-921C4920163B}">
      <dsp:nvSpPr>
        <dsp:cNvPr id="0" name=""/>
        <dsp:cNvSpPr/>
      </dsp:nvSpPr>
      <dsp:spPr>
        <a:xfrm>
          <a:off x="2054" y="33194"/>
          <a:ext cx="2003384" cy="57600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pl-PL" sz="2000" kern="1200" dirty="0" err="1"/>
            <a:t>Principles</a:t>
          </a:r>
          <a:endParaRPr lang="pl-PL" sz="2000" kern="1200" dirty="0"/>
        </a:p>
      </dsp:txBody>
      <dsp:txXfrm>
        <a:off x="2054" y="33194"/>
        <a:ext cx="2003384" cy="576000"/>
      </dsp:txXfrm>
    </dsp:sp>
    <dsp:sp modelId="{87CC7DC2-D35A-410E-BD04-724576A43823}">
      <dsp:nvSpPr>
        <dsp:cNvPr id="0" name=""/>
        <dsp:cNvSpPr/>
      </dsp:nvSpPr>
      <dsp:spPr>
        <a:xfrm>
          <a:off x="2054" y="609194"/>
          <a:ext cx="2003384" cy="3242531"/>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pl-PL" sz="2000" b="1" i="0" kern="1200" dirty="0"/>
            <a:t>Collaboration</a:t>
          </a:r>
          <a:endParaRPr lang="pl-PL" sz="2000" kern="1200" dirty="0"/>
        </a:p>
        <a:p>
          <a:pPr marL="228600" lvl="1" indent="-228600" algn="l" defTabSz="889000">
            <a:lnSpc>
              <a:spcPct val="90000"/>
            </a:lnSpc>
            <a:spcBef>
              <a:spcPct val="0"/>
            </a:spcBef>
            <a:spcAft>
              <a:spcPct val="15000"/>
            </a:spcAft>
            <a:buChar char="•"/>
          </a:pPr>
          <a:r>
            <a:rPr lang="pl-PL" sz="2000" b="1" kern="1200" dirty="0"/>
            <a:t>Engagement</a:t>
          </a:r>
        </a:p>
        <a:p>
          <a:pPr marL="228600" lvl="1" indent="-228600" algn="l" defTabSz="889000">
            <a:lnSpc>
              <a:spcPct val="90000"/>
            </a:lnSpc>
            <a:spcBef>
              <a:spcPct val="0"/>
            </a:spcBef>
            <a:spcAft>
              <a:spcPct val="15000"/>
            </a:spcAft>
            <a:buChar char="•"/>
          </a:pPr>
          <a:r>
            <a:rPr lang="pl-PL" sz="2000" b="1" kern="1200" dirty="0" err="1"/>
            <a:t>Shared</a:t>
          </a:r>
          <a:r>
            <a:rPr lang="pl-PL" sz="2000" b="1" kern="1200" dirty="0"/>
            <a:t> </a:t>
          </a:r>
          <a:r>
            <a:rPr lang="pl-PL" sz="2000" b="1" kern="1200" dirty="0" err="1"/>
            <a:t>Responsibility</a:t>
          </a:r>
          <a:endParaRPr lang="pl-PL" sz="2000" b="1" kern="1200" dirty="0"/>
        </a:p>
      </dsp:txBody>
      <dsp:txXfrm>
        <a:off x="2054" y="609194"/>
        <a:ext cx="2003384" cy="3242531"/>
      </dsp:txXfrm>
    </dsp:sp>
    <dsp:sp modelId="{8FE33332-2684-4452-AD7A-AC0A35D1777E}">
      <dsp:nvSpPr>
        <dsp:cNvPr id="0" name=""/>
        <dsp:cNvSpPr/>
      </dsp:nvSpPr>
      <dsp:spPr>
        <a:xfrm>
          <a:off x="2285913" y="33194"/>
          <a:ext cx="2003384" cy="576000"/>
        </a:xfrm>
        <a:prstGeom prst="rect">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pl-PL" sz="2000" kern="1200" dirty="0" err="1"/>
            <a:t>Benefits</a:t>
          </a:r>
          <a:endParaRPr lang="pl-PL" sz="2000" kern="1200" dirty="0"/>
        </a:p>
      </dsp:txBody>
      <dsp:txXfrm>
        <a:off x="2285913" y="33194"/>
        <a:ext cx="2003384" cy="576000"/>
      </dsp:txXfrm>
    </dsp:sp>
    <dsp:sp modelId="{298C89AA-003B-47F6-B114-7F827963D3AC}">
      <dsp:nvSpPr>
        <dsp:cNvPr id="0" name=""/>
        <dsp:cNvSpPr/>
      </dsp:nvSpPr>
      <dsp:spPr>
        <a:xfrm>
          <a:off x="2285913" y="609194"/>
          <a:ext cx="2003384" cy="3242531"/>
        </a:xfrm>
        <a:prstGeom prst="rect">
          <a:avLst/>
        </a:prstGeom>
        <a:solidFill>
          <a:schemeClr val="accent2">
            <a:tint val="40000"/>
            <a:alpha val="90000"/>
            <a:hueOff val="-424613"/>
            <a:satOff val="-37673"/>
            <a:lumOff val="-385"/>
            <a:alphaOff val="0"/>
          </a:schemeClr>
        </a:solidFill>
        <a:ln w="12700" cap="flat" cmpd="sng" algn="ctr">
          <a:solidFill>
            <a:schemeClr val="accent2">
              <a:tint val="40000"/>
              <a:alpha val="90000"/>
              <a:hueOff val="-424613"/>
              <a:satOff val="-37673"/>
              <a:lumOff val="-38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pl-PL" sz="2000" b="1" i="0" kern="1200" dirty="0" err="1"/>
            <a:t>Enhancing</a:t>
          </a:r>
          <a:r>
            <a:rPr lang="pl-PL" sz="2000" b="1" i="0" kern="1200" dirty="0"/>
            <a:t> Engagement and </a:t>
          </a:r>
          <a:r>
            <a:rPr lang="pl-PL" sz="2000" b="1" i="0" kern="1200" dirty="0" err="1"/>
            <a:t>Motivation</a:t>
          </a:r>
          <a:endParaRPr lang="pl-PL" sz="2000" kern="1200" dirty="0"/>
        </a:p>
        <a:p>
          <a:pPr marL="228600" lvl="1" indent="-228600" algn="l" defTabSz="889000">
            <a:lnSpc>
              <a:spcPct val="90000"/>
            </a:lnSpc>
            <a:spcBef>
              <a:spcPct val="0"/>
            </a:spcBef>
            <a:spcAft>
              <a:spcPct val="15000"/>
            </a:spcAft>
            <a:buChar char="•"/>
          </a:pPr>
          <a:r>
            <a:rPr lang="pl-PL" sz="2000" b="1" i="0" kern="1200" dirty="0" err="1"/>
            <a:t>Improving</a:t>
          </a:r>
          <a:r>
            <a:rPr lang="pl-PL" sz="2000" b="1" i="0" kern="1200" dirty="0"/>
            <a:t> Knowledge </a:t>
          </a:r>
          <a:r>
            <a:rPr lang="pl-PL" sz="2000" b="1" i="0" kern="1200" dirty="0" err="1"/>
            <a:t>Retention</a:t>
          </a:r>
          <a:endParaRPr lang="pl-PL" sz="2000" kern="1200" dirty="0"/>
        </a:p>
        <a:p>
          <a:pPr marL="228600" lvl="1" indent="-228600" algn="l" defTabSz="889000">
            <a:lnSpc>
              <a:spcPct val="90000"/>
            </a:lnSpc>
            <a:spcBef>
              <a:spcPct val="0"/>
            </a:spcBef>
            <a:spcAft>
              <a:spcPct val="15000"/>
            </a:spcAft>
            <a:buChar char="•"/>
          </a:pPr>
          <a:r>
            <a:rPr lang="pl-PL" sz="2000" b="1" i="0" kern="1200" dirty="0" err="1"/>
            <a:t>Fostering</a:t>
          </a:r>
          <a:r>
            <a:rPr lang="pl-PL" sz="2000" b="1" i="0" kern="1200" dirty="0"/>
            <a:t> </a:t>
          </a:r>
          <a:r>
            <a:rPr lang="pl-PL" sz="2000" b="1" i="0" kern="1200" dirty="0" err="1"/>
            <a:t>Collaborative</a:t>
          </a:r>
          <a:r>
            <a:rPr lang="pl-PL" sz="2000" b="1" i="0" kern="1200" dirty="0"/>
            <a:t> </a:t>
          </a:r>
          <a:r>
            <a:rPr lang="pl-PL" sz="2000" b="1" i="0" kern="1200" dirty="0" err="1"/>
            <a:t>Skills</a:t>
          </a:r>
          <a:endParaRPr lang="pl-PL" sz="2000" kern="1200" dirty="0"/>
        </a:p>
      </dsp:txBody>
      <dsp:txXfrm>
        <a:off x="2285913" y="609194"/>
        <a:ext cx="2003384" cy="3242531"/>
      </dsp:txXfrm>
    </dsp:sp>
    <dsp:sp modelId="{3F51A42E-2F78-473E-A690-9E6D08796C24}">
      <dsp:nvSpPr>
        <dsp:cNvPr id="0" name=""/>
        <dsp:cNvSpPr/>
      </dsp:nvSpPr>
      <dsp:spPr>
        <a:xfrm>
          <a:off x="4569772" y="33194"/>
          <a:ext cx="2003384" cy="576000"/>
        </a:xfrm>
        <a:prstGeom prst="rect">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pl-PL" sz="2000" kern="1200" dirty="0" err="1"/>
            <a:t>Challenges</a:t>
          </a:r>
          <a:endParaRPr lang="pl-PL" sz="2000" kern="1200" dirty="0"/>
        </a:p>
      </dsp:txBody>
      <dsp:txXfrm>
        <a:off x="4569772" y="33194"/>
        <a:ext cx="2003384" cy="576000"/>
      </dsp:txXfrm>
    </dsp:sp>
    <dsp:sp modelId="{D92CE7F7-83B3-47A1-9E5B-B040E409E5EA}">
      <dsp:nvSpPr>
        <dsp:cNvPr id="0" name=""/>
        <dsp:cNvSpPr/>
      </dsp:nvSpPr>
      <dsp:spPr>
        <a:xfrm>
          <a:off x="4569772" y="609194"/>
          <a:ext cx="2003384" cy="3242531"/>
        </a:xfrm>
        <a:prstGeom prst="rect">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pl-PL" sz="2000" b="1" i="0" kern="1200" dirty="0" err="1"/>
            <a:t>Navigating</a:t>
          </a:r>
          <a:r>
            <a:rPr lang="pl-PL" sz="2000" b="1" i="0" kern="1200" dirty="0"/>
            <a:t> </a:t>
          </a:r>
          <a:r>
            <a:rPr lang="pl-PL" sz="2000" b="1" i="0" kern="1200" dirty="0" err="1"/>
            <a:t>Resistance</a:t>
          </a:r>
          <a:r>
            <a:rPr lang="pl-PL" sz="2000" b="1" i="0" kern="1200" dirty="0"/>
            <a:t> to </a:t>
          </a:r>
          <a:r>
            <a:rPr lang="pl-PL" sz="2000" b="1" i="0" kern="1200" dirty="0" err="1"/>
            <a:t>Change</a:t>
          </a:r>
          <a:endParaRPr lang="pl-PL" sz="2000" kern="1200" dirty="0"/>
        </a:p>
        <a:p>
          <a:pPr marL="228600" lvl="1" indent="-228600" algn="l" defTabSz="889000">
            <a:lnSpc>
              <a:spcPct val="90000"/>
            </a:lnSpc>
            <a:spcBef>
              <a:spcPct val="0"/>
            </a:spcBef>
            <a:spcAft>
              <a:spcPct val="15000"/>
            </a:spcAft>
            <a:buChar char="•"/>
          </a:pPr>
          <a:r>
            <a:rPr lang="pl-PL" sz="2000" b="1" i="0" kern="1200" dirty="0" err="1"/>
            <a:t>Ensuring</a:t>
          </a:r>
          <a:r>
            <a:rPr lang="pl-PL" sz="2000" b="1" i="0" kern="1200" dirty="0"/>
            <a:t> </a:t>
          </a:r>
          <a:r>
            <a:rPr lang="pl-PL" sz="2000" b="1" i="0" kern="1200" dirty="0" err="1"/>
            <a:t>Inclusivity</a:t>
          </a:r>
          <a:r>
            <a:rPr lang="pl-PL" sz="2000" b="1" i="0" kern="1200" dirty="0"/>
            <a:t> and Equity</a:t>
          </a:r>
          <a:endParaRPr lang="pl-PL" sz="2000" kern="1200" dirty="0"/>
        </a:p>
        <a:p>
          <a:pPr marL="228600" lvl="1" indent="-228600" algn="l" defTabSz="889000">
            <a:lnSpc>
              <a:spcPct val="90000"/>
            </a:lnSpc>
            <a:spcBef>
              <a:spcPct val="0"/>
            </a:spcBef>
            <a:spcAft>
              <a:spcPct val="15000"/>
            </a:spcAft>
            <a:buChar char="•"/>
          </a:pPr>
          <a:r>
            <a:rPr lang="pl-PL" sz="2000" b="1" i="0" kern="1200" dirty="0" err="1"/>
            <a:t>Varying</a:t>
          </a:r>
          <a:r>
            <a:rPr lang="pl-PL" sz="2000" b="1" i="0" kern="1200" dirty="0"/>
            <a:t> learning </a:t>
          </a:r>
          <a:r>
            <a:rPr lang="pl-PL" sz="2000" b="1" i="0" kern="1200" dirty="0" err="1"/>
            <a:t>paces</a:t>
          </a:r>
          <a:endParaRPr lang="pl-PL" sz="2000" kern="1200" dirty="0"/>
        </a:p>
      </dsp:txBody>
      <dsp:txXfrm>
        <a:off x="4569772" y="609194"/>
        <a:ext cx="2003384" cy="3242531"/>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1"/>
            <a:ext cx="2943962" cy="497199"/>
          </a:xfrm>
          <a:prstGeom prst="rect">
            <a:avLst/>
          </a:prstGeom>
        </p:spPr>
        <p:txBody>
          <a:bodyPr vert="horz" lIns="91403" tIns="45702" rIns="91403" bIns="45702" rtlCol="0"/>
          <a:lstStyle>
            <a:lvl1pPr algn="l">
              <a:defRPr sz="1200"/>
            </a:lvl1pPr>
          </a:lstStyle>
          <a:p>
            <a:endParaRPr lang="pl-PL"/>
          </a:p>
        </p:txBody>
      </p:sp>
      <p:sp>
        <p:nvSpPr>
          <p:cNvPr id="3" name="Symbol zastępczy daty 2"/>
          <p:cNvSpPr>
            <a:spLocks noGrp="1"/>
          </p:cNvSpPr>
          <p:nvPr>
            <p:ph type="dt" idx="1"/>
          </p:nvPr>
        </p:nvSpPr>
        <p:spPr>
          <a:xfrm>
            <a:off x="3847384" y="1"/>
            <a:ext cx="2943961" cy="497199"/>
          </a:xfrm>
          <a:prstGeom prst="rect">
            <a:avLst/>
          </a:prstGeom>
        </p:spPr>
        <p:txBody>
          <a:bodyPr vert="horz" lIns="91403" tIns="45702" rIns="91403" bIns="45702" rtlCol="0"/>
          <a:lstStyle>
            <a:lvl1pPr algn="r">
              <a:defRPr sz="1200"/>
            </a:lvl1pPr>
          </a:lstStyle>
          <a:p>
            <a:fld id="{0723B9C3-4D86-4994-9177-45345E624E19}" type="datetimeFigureOut">
              <a:rPr lang="pl-PL" smtClean="0"/>
              <a:t>24.09.2025</a:t>
            </a:fld>
            <a:endParaRPr lang="pl-PL"/>
          </a:p>
        </p:txBody>
      </p:sp>
      <p:sp>
        <p:nvSpPr>
          <p:cNvPr id="4" name="Symbol zastępczy obrazu slajdu 3"/>
          <p:cNvSpPr>
            <a:spLocks noGrp="1" noRot="1" noChangeAspect="1"/>
          </p:cNvSpPr>
          <p:nvPr>
            <p:ph type="sldImg" idx="2"/>
          </p:nvPr>
        </p:nvSpPr>
        <p:spPr>
          <a:xfrm>
            <a:off x="419100" y="1239838"/>
            <a:ext cx="5954713" cy="3351212"/>
          </a:xfrm>
          <a:prstGeom prst="rect">
            <a:avLst/>
          </a:prstGeom>
          <a:noFill/>
          <a:ln w="12700">
            <a:solidFill>
              <a:prstClr val="black"/>
            </a:solidFill>
          </a:ln>
        </p:spPr>
        <p:txBody>
          <a:bodyPr vert="horz" lIns="91403" tIns="45702" rIns="91403" bIns="45702" rtlCol="0" anchor="ctr"/>
          <a:lstStyle/>
          <a:p>
            <a:endParaRPr lang="pl-PL"/>
          </a:p>
        </p:txBody>
      </p:sp>
      <p:sp>
        <p:nvSpPr>
          <p:cNvPr id="5" name="Symbol zastępczy notatek 4"/>
          <p:cNvSpPr>
            <a:spLocks noGrp="1"/>
          </p:cNvSpPr>
          <p:nvPr>
            <p:ph type="body" sz="quarter" idx="3"/>
          </p:nvPr>
        </p:nvSpPr>
        <p:spPr>
          <a:xfrm>
            <a:off x="679135" y="4775860"/>
            <a:ext cx="5434643" cy="3908774"/>
          </a:xfrm>
          <a:prstGeom prst="rect">
            <a:avLst/>
          </a:prstGeom>
        </p:spPr>
        <p:txBody>
          <a:bodyPr vert="horz" lIns="91403" tIns="45702" rIns="91403" bIns="45702"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9427851"/>
            <a:ext cx="2943962" cy="497199"/>
          </a:xfrm>
          <a:prstGeom prst="rect">
            <a:avLst/>
          </a:prstGeom>
        </p:spPr>
        <p:txBody>
          <a:bodyPr vert="horz" lIns="91403" tIns="45702" rIns="91403" bIns="45702"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47384" y="9427851"/>
            <a:ext cx="2943961" cy="497199"/>
          </a:xfrm>
          <a:prstGeom prst="rect">
            <a:avLst/>
          </a:prstGeom>
        </p:spPr>
        <p:txBody>
          <a:bodyPr vert="horz" lIns="91403" tIns="45702" rIns="91403" bIns="45702" rtlCol="0" anchor="b"/>
          <a:lstStyle>
            <a:lvl1pPr algn="r">
              <a:defRPr sz="1200"/>
            </a:lvl1pPr>
          </a:lstStyle>
          <a:p>
            <a:fld id="{FEF4536D-3A8C-4F6C-B33A-E9281F7D56FA}" type="slidenum">
              <a:rPr lang="pl-PL" smtClean="0"/>
              <a:t>‹#›</a:t>
            </a:fld>
            <a:endParaRPr lang="pl-PL"/>
          </a:p>
        </p:txBody>
      </p:sp>
    </p:spTree>
    <p:extLst>
      <p:ext uri="{BB962C8B-B14F-4D97-AF65-F5344CB8AC3E}">
        <p14:creationId xmlns:p14="http://schemas.microsoft.com/office/powerpoint/2010/main" val="18684159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C1FE4D-8AF6-65F3-C0BD-8F2D06754327}"/>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EA3E6B59-1C79-AEFD-7D23-5D7B67776812}"/>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99BBF510-345C-020C-8619-C8F88ABC6D05}"/>
              </a:ext>
            </a:extLst>
          </p:cNvPr>
          <p:cNvSpPr>
            <a:spLocks noGrp="1"/>
          </p:cNvSpPr>
          <p:nvPr>
            <p:ph type="body" idx="1"/>
          </p:nvPr>
        </p:nvSpPr>
        <p:spPr/>
        <p:txBody>
          <a:bodyPr/>
          <a:lstStyle/>
          <a:p>
            <a:endParaRPr lang="pl-PL"/>
          </a:p>
        </p:txBody>
      </p:sp>
      <p:sp>
        <p:nvSpPr>
          <p:cNvPr id="4" name="Symbol zastępczy numeru slajdu 3">
            <a:extLst>
              <a:ext uri="{FF2B5EF4-FFF2-40B4-BE49-F238E27FC236}">
                <a16:creationId xmlns:a16="http://schemas.microsoft.com/office/drawing/2014/main" id="{70998B9A-777F-60E1-8F66-C768280BDC8C}"/>
              </a:ext>
            </a:extLst>
          </p:cNvPr>
          <p:cNvSpPr>
            <a:spLocks noGrp="1"/>
          </p:cNvSpPr>
          <p:nvPr>
            <p:ph type="sldNum" sz="quarter" idx="5"/>
          </p:nvPr>
        </p:nvSpPr>
        <p:spPr/>
        <p:txBody>
          <a:bodyPr/>
          <a:lstStyle/>
          <a:p>
            <a:fld id="{FEF4536D-3A8C-4F6C-B33A-E9281F7D56FA}" type="slidenum">
              <a:rPr lang="pl-PL" smtClean="0"/>
              <a:t>1</a:t>
            </a:fld>
            <a:endParaRPr lang="pl-PL"/>
          </a:p>
        </p:txBody>
      </p:sp>
    </p:spTree>
    <p:extLst>
      <p:ext uri="{BB962C8B-B14F-4D97-AF65-F5344CB8AC3E}">
        <p14:creationId xmlns:p14="http://schemas.microsoft.com/office/powerpoint/2010/main" val="8388920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5"/>
          </p:nvPr>
        </p:nvSpPr>
        <p:spPr/>
        <p:txBody>
          <a:bodyPr/>
          <a:lstStyle/>
          <a:p>
            <a:fld id="{FEF4536D-3A8C-4F6C-B33A-E9281F7D56FA}" type="slidenum">
              <a:rPr lang="pl-PL" smtClean="0"/>
              <a:t>10</a:t>
            </a:fld>
            <a:endParaRPr lang="pl-PL"/>
          </a:p>
        </p:txBody>
      </p:sp>
    </p:spTree>
    <p:extLst>
      <p:ext uri="{BB962C8B-B14F-4D97-AF65-F5344CB8AC3E}">
        <p14:creationId xmlns:p14="http://schemas.microsoft.com/office/powerpoint/2010/main" val="22208381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39851A-A358-F703-57F9-1A613910735F}"/>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9198B5BE-AC7F-8546-A730-1D36F2C2A238}"/>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130F3817-E587-26F9-748E-A8271817B1BD}"/>
              </a:ext>
            </a:extLst>
          </p:cNvPr>
          <p:cNvSpPr>
            <a:spLocks noGrp="1"/>
          </p:cNvSpPr>
          <p:nvPr>
            <p:ph type="body" idx="1"/>
          </p:nvPr>
        </p:nvSpPr>
        <p:spPr/>
        <p:txBody>
          <a:bodyPr/>
          <a:lstStyle/>
          <a:p>
            <a:endParaRPr lang="pl-PL"/>
          </a:p>
        </p:txBody>
      </p:sp>
      <p:sp>
        <p:nvSpPr>
          <p:cNvPr id="4" name="Symbol zastępczy numeru slajdu 3">
            <a:extLst>
              <a:ext uri="{FF2B5EF4-FFF2-40B4-BE49-F238E27FC236}">
                <a16:creationId xmlns:a16="http://schemas.microsoft.com/office/drawing/2014/main" id="{DB0576D6-F06B-A753-39F6-7453E8347803}"/>
              </a:ext>
            </a:extLst>
          </p:cNvPr>
          <p:cNvSpPr>
            <a:spLocks noGrp="1"/>
          </p:cNvSpPr>
          <p:nvPr>
            <p:ph type="sldNum" sz="quarter" idx="5"/>
          </p:nvPr>
        </p:nvSpPr>
        <p:spPr/>
        <p:txBody>
          <a:bodyPr/>
          <a:lstStyle/>
          <a:p>
            <a:fld id="{FEF4536D-3A8C-4F6C-B33A-E9281F7D56FA}" type="slidenum">
              <a:rPr lang="pl-PL" smtClean="0"/>
              <a:t>11</a:t>
            </a:fld>
            <a:endParaRPr lang="pl-PL"/>
          </a:p>
        </p:txBody>
      </p:sp>
    </p:spTree>
    <p:extLst>
      <p:ext uri="{BB962C8B-B14F-4D97-AF65-F5344CB8AC3E}">
        <p14:creationId xmlns:p14="http://schemas.microsoft.com/office/powerpoint/2010/main" val="35840267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5CA1FA-700F-8C35-4A2D-CF7FAF73A190}"/>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6D4C435B-5F57-2EB7-6015-641AD1C4E15C}"/>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C9C5CCF1-D368-070D-D059-C929E521B031}"/>
              </a:ext>
            </a:extLst>
          </p:cNvPr>
          <p:cNvSpPr>
            <a:spLocks noGrp="1"/>
          </p:cNvSpPr>
          <p:nvPr>
            <p:ph type="body" idx="1"/>
          </p:nvPr>
        </p:nvSpPr>
        <p:spPr/>
        <p:txBody>
          <a:bodyPr/>
          <a:lstStyle/>
          <a:p>
            <a:endParaRPr lang="pl-PL"/>
          </a:p>
        </p:txBody>
      </p:sp>
      <p:sp>
        <p:nvSpPr>
          <p:cNvPr id="4" name="Symbol zastępczy numeru slajdu 3">
            <a:extLst>
              <a:ext uri="{FF2B5EF4-FFF2-40B4-BE49-F238E27FC236}">
                <a16:creationId xmlns:a16="http://schemas.microsoft.com/office/drawing/2014/main" id="{FF2E4729-F872-093F-8EE7-8BE410567441}"/>
              </a:ext>
            </a:extLst>
          </p:cNvPr>
          <p:cNvSpPr>
            <a:spLocks noGrp="1"/>
          </p:cNvSpPr>
          <p:nvPr>
            <p:ph type="sldNum" sz="quarter" idx="5"/>
          </p:nvPr>
        </p:nvSpPr>
        <p:spPr/>
        <p:txBody>
          <a:bodyPr/>
          <a:lstStyle/>
          <a:p>
            <a:fld id="{FEF4536D-3A8C-4F6C-B33A-E9281F7D56FA}" type="slidenum">
              <a:rPr lang="pl-PL" smtClean="0"/>
              <a:t>12</a:t>
            </a:fld>
            <a:endParaRPr lang="pl-PL"/>
          </a:p>
        </p:txBody>
      </p:sp>
    </p:spTree>
    <p:extLst>
      <p:ext uri="{BB962C8B-B14F-4D97-AF65-F5344CB8AC3E}">
        <p14:creationId xmlns:p14="http://schemas.microsoft.com/office/powerpoint/2010/main" val="38447720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84AD18-03F4-0131-2D72-7794A96B2144}"/>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CE77A465-DB75-0A66-B543-D009D711B0DA}"/>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271FEE7A-A54A-A767-BF48-0F2636113A3E}"/>
              </a:ext>
            </a:extLst>
          </p:cNvPr>
          <p:cNvSpPr>
            <a:spLocks noGrp="1"/>
          </p:cNvSpPr>
          <p:nvPr>
            <p:ph type="body" idx="1"/>
          </p:nvPr>
        </p:nvSpPr>
        <p:spPr/>
        <p:txBody>
          <a:bodyPr/>
          <a:lstStyle/>
          <a:p>
            <a:endParaRPr lang="pl-PL"/>
          </a:p>
        </p:txBody>
      </p:sp>
      <p:sp>
        <p:nvSpPr>
          <p:cNvPr id="4" name="Symbol zastępczy numeru slajdu 3">
            <a:extLst>
              <a:ext uri="{FF2B5EF4-FFF2-40B4-BE49-F238E27FC236}">
                <a16:creationId xmlns:a16="http://schemas.microsoft.com/office/drawing/2014/main" id="{EE7C0B2E-DF89-2EDA-5A3A-69F006627CA0}"/>
              </a:ext>
            </a:extLst>
          </p:cNvPr>
          <p:cNvSpPr>
            <a:spLocks noGrp="1"/>
          </p:cNvSpPr>
          <p:nvPr>
            <p:ph type="sldNum" sz="quarter" idx="5"/>
          </p:nvPr>
        </p:nvSpPr>
        <p:spPr/>
        <p:txBody>
          <a:bodyPr/>
          <a:lstStyle/>
          <a:p>
            <a:fld id="{FEF4536D-3A8C-4F6C-B33A-E9281F7D56FA}" type="slidenum">
              <a:rPr lang="pl-PL" smtClean="0"/>
              <a:t>13</a:t>
            </a:fld>
            <a:endParaRPr lang="pl-PL"/>
          </a:p>
        </p:txBody>
      </p:sp>
    </p:spTree>
    <p:extLst>
      <p:ext uri="{BB962C8B-B14F-4D97-AF65-F5344CB8AC3E}">
        <p14:creationId xmlns:p14="http://schemas.microsoft.com/office/powerpoint/2010/main" val="35321245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5"/>
          </p:nvPr>
        </p:nvSpPr>
        <p:spPr/>
        <p:txBody>
          <a:bodyPr/>
          <a:lstStyle/>
          <a:p>
            <a:fld id="{FEF4536D-3A8C-4F6C-B33A-E9281F7D56FA}" type="slidenum">
              <a:rPr lang="pl-PL" smtClean="0"/>
              <a:t>14</a:t>
            </a:fld>
            <a:endParaRPr lang="pl-PL"/>
          </a:p>
        </p:txBody>
      </p:sp>
    </p:spTree>
    <p:extLst>
      <p:ext uri="{BB962C8B-B14F-4D97-AF65-F5344CB8AC3E}">
        <p14:creationId xmlns:p14="http://schemas.microsoft.com/office/powerpoint/2010/main" val="42276534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5"/>
          </p:nvPr>
        </p:nvSpPr>
        <p:spPr/>
        <p:txBody>
          <a:bodyPr/>
          <a:lstStyle/>
          <a:p>
            <a:fld id="{FEF4536D-3A8C-4F6C-B33A-E9281F7D56FA}" type="slidenum">
              <a:rPr lang="pl-PL" smtClean="0"/>
              <a:t>2</a:t>
            </a:fld>
            <a:endParaRPr lang="pl-PL"/>
          </a:p>
        </p:txBody>
      </p:sp>
    </p:spTree>
    <p:extLst>
      <p:ext uri="{BB962C8B-B14F-4D97-AF65-F5344CB8AC3E}">
        <p14:creationId xmlns:p14="http://schemas.microsoft.com/office/powerpoint/2010/main" val="29631058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26643C-3089-476E-9137-42BFB2D0D9E0}"/>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4100B3FF-08C2-607F-25D1-EFB3977DB788}"/>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F0A75937-B3DA-2014-27C9-777C353F74D5}"/>
              </a:ext>
            </a:extLst>
          </p:cNvPr>
          <p:cNvSpPr>
            <a:spLocks noGrp="1"/>
          </p:cNvSpPr>
          <p:nvPr>
            <p:ph type="body" idx="1"/>
          </p:nvPr>
        </p:nvSpPr>
        <p:spPr/>
        <p:txBody>
          <a:bodyPr/>
          <a:lstStyle/>
          <a:p>
            <a:endParaRPr lang="pl-PL"/>
          </a:p>
        </p:txBody>
      </p:sp>
      <p:sp>
        <p:nvSpPr>
          <p:cNvPr id="4" name="Symbol zastępczy numeru slajdu 3">
            <a:extLst>
              <a:ext uri="{FF2B5EF4-FFF2-40B4-BE49-F238E27FC236}">
                <a16:creationId xmlns:a16="http://schemas.microsoft.com/office/drawing/2014/main" id="{0067746F-302F-4CCC-9A81-C294F994165C}"/>
              </a:ext>
            </a:extLst>
          </p:cNvPr>
          <p:cNvSpPr>
            <a:spLocks noGrp="1"/>
          </p:cNvSpPr>
          <p:nvPr>
            <p:ph type="sldNum" sz="quarter" idx="5"/>
          </p:nvPr>
        </p:nvSpPr>
        <p:spPr/>
        <p:txBody>
          <a:bodyPr/>
          <a:lstStyle/>
          <a:p>
            <a:fld id="{FEF4536D-3A8C-4F6C-B33A-E9281F7D56FA}" type="slidenum">
              <a:rPr lang="pl-PL" smtClean="0"/>
              <a:t>3</a:t>
            </a:fld>
            <a:endParaRPr lang="pl-PL"/>
          </a:p>
        </p:txBody>
      </p:sp>
    </p:spTree>
    <p:extLst>
      <p:ext uri="{BB962C8B-B14F-4D97-AF65-F5344CB8AC3E}">
        <p14:creationId xmlns:p14="http://schemas.microsoft.com/office/powerpoint/2010/main" val="35851595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5"/>
          </p:nvPr>
        </p:nvSpPr>
        <p:spPr/>
        <p:txBody>
          <a:bodyPr/>
          <a:lstStyle/>
          <a:p>
            <a:fld id="{FEF4536D-3A8C-4F6C-B33A-E9281F7D56FA}" type="slidenum">
              <a:rPr lang="pl-PL" smtClean="0"/>
              <a:t>4</a:t>
            </a:fld>
            <a:endParaRPr lang="pl-PL"/>
          </a:p>
        </p:txBody>
      </p:sp>
    </p:spTree>
    <p:extLst>
      <p:ext uri="{BB962C8B-B14F-4D97-AF65-F5344CB8AC3E}">
        <p14:creationId xmlns:p14="http://schemas.microsoft.com/office/powerpoint/2010/main" val="27414599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8BA5AE-34CE-5CBC-9180-8A3ABE5B1AC1}"/>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71DB0DEF-FB9B-5A0B-CC74-7D8E5483D621}"/>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8F13C56F-ECDA-CD97-735E-AB09E48E247D}"/>
              </a:ext>
            </a:extLst>
          </p:cNvPr>
          <p:cNvSpPr>
            <a:spLocks noGrp="1"/>
          </p:cNvSpPr>
          <p:nvPr>
            <p:ph type="body" idx="1"/>
          </p:nvPr>
        </p:nvSpPr>
        <p:spPr/>
        <p:txBody>
          <a:bodyPr/>
          <a:lstStyle/>
          <a:p>
            <a:endParaRPr lang="pl-PL"/>
          </a:p>
        </p:txBody>
      </p:sp>
      <p:sp>
        <p:nvSpPr>
          <p:cNvPr id="4" name="Symbol zastępczy numeru slajdu 3">
            <a:extLst>
              <a:ext uri="{FF2B5EF4-FFF2-40B4-BE49-F238E27FC236}">
                <a16:creationId xmlns:a16="http://schemas.microsoft.com/office/drawing/2014/main" id="{C111DF7B-AA1E-5880-769B-053F51DCF85F}"/>
              </a:ext>
            </a:extLst>
          </p:cNvPr>
          <p:cNvSpPr>
            <a:spLocks noGrp="1"/>
          </p:cNvSpPr>
          <p:nvPr>
            <p:ph type="sldNum" sz="quarter" idx="5"/>
          </p:nvPr>
        </p:nvSpPr>
        <p:spPr/>
        <p:txBody>
          <a:bodyPr/>
          <a:lstStyle/>
          <a:p>
            <a:fld id="{FEF4536D-3A8C-4F6C-B33A-E9281F7D56FA}" type="slidenum">
              <a:rPr lang="pl-PL" smtClean="0"/>
              <a:t>5</a:t>
            </a:fld>
            <a:endParaRPr lang="pl-PL"/>
          </a:p>
        </p:txBody>
      </p:sp>
    </p:spTree>
    <p:extLst>
      <p:ext uri="{BB962C8B-B14F-4D97-AF65-F5344CB8AC3E}">
        <p14:creationId xmlns:p14="http://schemas.microsoft.com/office/powerpoint/2010/main" val="32282048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961E03-3AE0-DFF0-90A7-8622B6247B84}"/>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C1CBE803-47AF-4395-A23D-D553E7AC2D6F}"/>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0B548B0B-5226-A14E-BB78-2A6DA6F0D52A}"/>
              </a:ext>
            </a:extLst>
          </p:cNvPr>
          <p:cNvSpPr>
            <a:spLocks noGrp="1"/>
          </p:cNvSpPr>
          <p:nvPr>
            <p:ph type="body" idx="1"/>
          </p:nvPr>
        </p:nvSpPr>
        <p:spPr/>
        <p:txBody>
          <a:bodyPr/>
          <a:lstStyle/>
          <a:p>
            <a:endParaRPr lang="pl-PL"/>
          </a:p>
        </p:txBody>
      </p:sp>
      <p:sp>
        <p:nvSpPr>
          <p:cNvPr id="4" name="Symbol zastępczy numeru slajdu 3">
            <a:extLst>
              <a:ext uri="{FF2B5EF4-FFF2-40B4-BE49-F238E27FC236}">
                <a16:creationId xmlns:a16="http://schemas.microsoft.com/office/drawing/2014/main" id="{C224324E-AFC6-BA5C-8CE9-A7E8D712A211}"/>
              </a:ext>
            </a:extLst>
          </p:cNvPr>
          <p:cNvSpPr>
            <a:spLocks noGrp="1"/>
          </p:cNvSpPr>
          <p:nvPr>
            <p:ph type="sldNum" sz="quarter" idx="5"/>
          </p:nvPr>
        </p:nvSpPr>
        <p:spPr/>
        <p:txBody>
          <a:bodyPr/>
          <a:lstStyle/>
          <a:p>
            <a:fld id="{FEF4536D-3A8C-4F6C-B33A-E9281F7D56FA}" type="slidenum">
              <a:rPr lang="pl-PL" smtClean="0"/>
              <a:t>6</a:t>
            </a:fld>
            <a:endParaRPr lang="pl-PL"/>
          </a:p>
        </p:txBody>
      </p:sp>
    </p:spTree>
    <p:extLst>
      <p:ext uri="{BB962C8B-B14F-4D97-AF65-F5344CB8AC3E}">
        <p14:creationId xmlns:p14="http://schemas.microsoft.com/office/powerpoint/2010/main" val="824589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F7C460-1323-FF0E-B5F3-324C3A290899}"/>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7FC6FEBD-8B1C-4363-D028-D0DFD78EE585}"/>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4E8E35E4-C28C-399E-9168-DFBFB9495E23}"/>
              </a:ext>
            </a:extLst>
          </p:cNvPr>
          <p:cNvSpPr>
            <a:spLocks noGrp="1"/>
          </p:cNvSpPr>
          <p:nvPr>
            <p:ph type="body" idx="1"/>
          </p:nvPr>
        </p:nvSpPr>
        <p:spPr/>
        <p:txBody>
          <a:bodyPr/>
          <a:lstStyle/>
          <a:p>
            <a:endParaRPr lang="pl-PL"/>
          </a:p>
        </p:txBody>
      </p:sp>
      <p:sp>
        <p:nvSpPr>
          <p:cNvPr id="4" name="Symbol zastępczy numeru slajdu 3">
            <a:extLst>
              <a:ext uri="{FF2B5EF4-FFF2-40B4-BE49-F238E27FC236}">
                <a16:creationId xmlns:a16="http://schemas.microsoft.com/office/drawing/2014/main" id="{4231CF3D-24FB-E8AD-EC1F-A5E55E0FB1E0}"/>
              </a:ext>
            </a:extLst>
          </p:cNvPr>
          <p:cNvSpPr>
            <a:spLocks noGrp="1"/>
          </p:cNvSpPr>
          <p:nvPr>
            <p:ph type="sldNum" sz="quarter" idx="5"/>
          </p:nvPr>
        </p:nvSpPr>
        <p:spPr/>
        <p:txBody>
          <a:bodyPr/>
          <a:lstStyle/>
          <a:p>
            <a:fld id="{FEF4536D-3A8C-4F6C-B33A-E9281F7D56FA}" type="slidenum">
              <a:rPr lang="pl-PL" smtClean="0"/>
              <a:t>7</a:t>
            </a:fld>
            <a:endParaRPr lang="pl-PL"/>
          </a:p>
        </p:txBody>
      </p:sp>
    </p:spTree>
    <p:extLst>
      <p:ext uri="{BB962C8B-B14F-4D97-AF65-F5344CB8AC3E}">
        <p14:creationId xmlns:p14="http://schemas.microsoft.com/office/powerpoint/2010/main" val="25075906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5"/>
          </p:nvPr>
        </p:nvSpPr>
        <p:spPr/>
        <p:txBody>
          <a:bodyPr/>
          <a:lstStyle/>
          <a:p>
            <a:fld id="{FEF4536D-3A8C-4F6C-B33A-E9281F7D56FA}" type="slidenum">
              <a:rPr lang="pl-PL" smtClean="0"/>
              <a:t>8</a:t>
            </a:fld>
            <a:endParaRPr lang="pl-PL"/>
          </a:p>
        </p:txBody>
      </p:sp>
    </p:spTree>
    <p:extLst>
      <p:ext uri="{BB962C8B-B14F-4D97-AF65-F5344CB8AC3E}">
        <p14:creationId xmlns:p14="http://schemas.microsoft.com/office/powerpoint/2010/main" val="39482515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D62416-2665-ACB1-FB02-2571DDAD7661}"/>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58F37262-5DE8-E102-C8A3-7D1E085B3396}"/>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F4BB3354-6537-B7F8-E172-2AB6BE020622}"/>
              </a:ext>
            </a:extLst>
          </p:cNvPr>
          <p:cNvSpPr>
            <a:spLocks noGrp="1"/>
          </p:cNvSpPr>
          <p:nvPr>
            <p:ph type="body" idx="1"/>
          </p:nvPr>
        </p:nvSpPr>
        <p:spPr/>
        <p:txBody>
          <a:bodyPr/>
          <a:lstStyle/>
          <a:p>
            <a:endParaRPr lang="pl-PL"/>
          </a:p>
        </p:txBody>
      </p:sp>
      <p:sp>
        <p:nvSpPr>
          <p:cNvPr id="4" name="Symbol zastępczy numeru slajdu 3">
            <a:extLst>
              <a:ext uri="{FF2B5EF4-FFF2-40B4-BE49-F238E27FC236}">
                <a16:creationId xmlns:a16="http://schemas.microsoft.com/office/drawing/2014/main" id="{977F02BF-D0CB-5C8E-FD09-7B33E2AE216E}"/>
              </a:ext>
            </a:extLst>
          </p:cNvPr>
          <p:cNvSpPr>
            <a:spLocks noGrp="1"/>
          </p:cNvSpPr>
          <p:nvPr>
            <p:ph type="sldNum" sz="quarter" idx="5"/>
          </p:nvPr>
        </p:nvSpPr>
        <p:spPr/>
        <p:txBody>
          <a:bodyPr/>
          <a:lstStyle/>
          <a:p>
            <a:fld id="{FEF4536D-3A8C-4F6C-B33A-E9281F7D56FA}" type="slidenum">
              <a:rPr lang="pl-PL" smtClean="0"/>
              <a:t>9</a:t>
            </a:fld>
            <a:endParaRPr lang="pl-PL"/>
          </a:p>
        </p:txBody>
      </p:sp>
    </p:spTree>
    <p:extLst>
      <p:ext uri="{BB962C8B-B14F-4D97-AF65-F5344CB8AC3E}">
        <p14:creationId xmlns:p14="http://schemas.microsoft.com/office/powerpoint/2010/main" val="27146910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lajd tytułowy">
    <p:spTree>
      <p:nvGrpSpPr>
        <p:cNvPr id="1" name=""/>
        <p:cNvGrpSpPr/>
        <p:nvPr/>
      </p:nvGrpSpPr>
      <p:grpSpPr>
        <a:xfrm>
          <a:off x="0" y="0"/>
          <a:ext cx="0" cy="0"/>
          <a:chOff x="0" y="0"/>
          <a:chExt cx="0" cy="0"/>
        </a:xfrm>
      </p:grpSpPr>
      <p:sp>
        <p:nvSpPr>
          <p:cNvPr id="7" name="Symbol zastępczy tytułu 1">
            <a:extLst>
              <a:ext uri="{FF2B5EF4-FFF2-40B4-BE49-F238E27FC236}">
                <a16:creationId xmlns:a16="http://schemas.microsoft.com/office/drawing/2014/main" id="{C1986E13-CA10-4E04-8ECC-721E52413568}"/>
              </a:ext>
            </a:extLst>
          </p:cNvPr>
          <p:cNvSpPr>
            <a:spLocks noGrp="1"/>
          </p:cNvSpPr>
          <p:nvPr>
            <p:ph type="title"/>
          </p:nvPr>
        </p:nvSpPr>
        <p:spPr>
          <a:xfrm>
            <a:off x="2984357" y="1420198"/>
            <a:ext cx="8862649" cy="1325563"/>
          </a:xfrm>
          <a:prstGeom prst="rect">
            <a:avLst/>
          </a:prstGeom>
        </p:spPr>
        <p:txBody>
          <a:bodyPr vert="horz" lIns="91440" tIns="45720" rIns="91440" bIns="45720" rtlCol="0" anchor="ctr">
            <a:normAutofit/>
          </a:bodyPr>
          <a:lstStyle>
            <a:lvl1pPr>
              <a:defRPr>
                <a:solidFill>
                  <a:srgbClr val="C50D5E"/>
                </a:solidFill>
              </a:defRPr>
            </a:lvl1pPr>
          </a:lstStyle>
          <a:p>
            <a:r>
              <a:rPr lang="pl-PL" dirty="0"/>
              <a:t>Kliknij, aby edytować styl</a:t>
            </a:r>
          </a:p>
        </p:txBody>
      </p:sp>
      <p:sp>
        <p:nvSpPr>
          <p:cNvPr id="8" name="Symbol zastępczy tekstu 2">
            <a:extLst>
              <a:ext uri="{FF2B5EF4-FFF2-40B4-BE49-F238E27FC236}">
                <a16:creationId xmlns:a16="http://schemas.microsoft.com/office/drawing/2014/main" id="{31C3D004-3C57-4C00-9089-F33A94200C4A}"/>
              </a:ext>
            </a:extLst>
          </p:cNvPr>
          <p:cNvSpPr>
            <a:spLocks noGrp="1"/>
          </p:cNvSpPr>
          <p:nvPr>
            <p:ph idx="1"/>
          </p:nvPr>
        </p:nvSpPr>
        <p:spPr>
          <a:xfrm>
            <a:off x="2984357" y="2880698"/>
            <a:ext cx="8862649" cy="3781359"/>
          </a:xfrm>
          <a:prstGeom prst="rect">
            <a:avLst/>
          </a:prstGeom>
        </p:spPr>
        <p:txBody>
          <a:bodyPr vert="horz" lIns="91440" tIns="45720" rIns="91440" bIns="45720" rtlCol="0">
            <a:normAutofit/>
          </a:bodyPr>
          <a:lstStyle/>
          <a:p>
            <a:pPr lvl="0"/>
            <a:r>
              <a:rPr lang="pl-PL" dirty="0"/>
              <a:t>Edytuj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Tree>
    <p:extLst>
      <p:ext uri="{BB962C8B-B14F-4D97-AF65-F5344CB8AC3E}">
        <p14:creationId xmlns:p14="http://schemas.microsoft.com/office/powerpoint/2010/main" val="320736249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2839419"/>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png"/><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5C30A1-D9F2-3605-0A95-39EFEF20BD30}"/>
            </a:ext>
          </a:extLst>
        </p:cNvPr>
        <p:cNvGrpSpPr/>
        <p:nvPr/>
      </p:nvGrpSpPr>
      <p:grpSpPr>
        <a:xfrm>
          <a:off x="0" y="0"/>
          <a:ext cx="0" cy="0"/>
          <a:chOff x="0" y="0"/>
          <a:chExt cx="0" cy="0"/>
        </a:xfrm>
      </p:grpSpPr>
      <p:pic>
        <p:nvPicPr>
          <p:cNvPr id="6" name="Obraz 5">
            <a:extLst>
              <a:ext uri="{FF2B5EF4-FFF2-40B4-BE49-F238E27FC236}">
                <a16:creationId xmlns:a16="http://schemas.microsoft.com/office/drawing/2014/main" id="{6A6CCAB6-770E-910D-15F3-69871228FC01}"/>
              </a:ext>
            </a:extLst>
          </p:cNvPr>
          <p:cNvPicPr>
            <a:picLocks noChangeAspect="1"/>
          </p:cNvPicPr>
          <p:nvPr/>
        </p:nvPicPr>
        <p:blipFill>
          <a:blip r:embed="rId3"/>
          <a:stretch>
            <a:fillRect/>
          </a:stretch>
        </p:blipFill>
        <p:spPr>
          <a:xfrm>
            <a:off x="98854" y="75576"/>
            <a:ext cx="12093146" cy="6762124"/>
          </a:xfrm>
          <a:prstGeom prst="rect">
            <a:avLst/>
          </a:prstGeom>
        </p:spPr>
      </p:pic>
    </p:spTree>
    <p:extLst>
      <p:ext uri="{BB962C8B-B14F-4D97-AF65-F5344CB8AC3E}">
        <p14:creationId xmlns:p14="http://schemas.microsoft.com/office/powerpoint/2010/main" val="33016927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a:extLst>
              <a:ext uri="{FF2B5EF4-FFF2-40B4-BE49-F238E27FC236}">
                <a16:creationId xmlns:a16="http://schemas.microsoft.com/office/drawing/2014/main" id="{543CDE16-7963-4ED5-A6A2-A5AA27F5DAE7}"/>
              </a:ext>
            </a:extLst>
          </p:cNvPr>
          <p:cNvSpPr/>
          <p:nvPr/>
        </p:nvSpPr>
        <p:spPr>
          <a:xfrm>
            <a:off x="3483400" y="163195"/>
            <a:ext cx="8497077" cy="4903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pl-PL" altLang="pl-PL" sz="3500" b="1" dirty="0">
              <a:solidFill>
                <a:srgbClr val="2258BC"/>
              </a:solidFill>
            </a:endParaRPr>
          </a:p>
          <a:p>
            <a:pPr algn="r"/>
            <a:r>
              <a:rPr lang="pl-PL" altLang="pl-PL" sz="3500" b="1" dirty="0">
                <a:solidFill>
                  <a:srgbClr val="2258BC"/>
                </a:solidFill>
              </a:rPr>
              <a:t>Preliminary </a:t>
            </a:r>
            <a:r>
              <a:rPr lang="pl-PL" altLang="pl-PL" sz="3500" b="1" dirty="0" err="1">
                <a:solidFill>
                  <a:srgbClr val="2258BC"/>
                </a:solidFill>
              </a:rPr>
              <a:t>conclusions</a:t>
            </a:r>
            <a:endParaRPr lang="pl-PL" sz="3500" dirty="0"/>
          </a:p>
          <a:p>
            <a:pPr algn="r"/>
            <a:endParaRPr lang="pl-PL" sz="3500" dirty="0"/>
          </a:p>
        </p:txBody>
      </p:sp>
      <p:sp>
        <p:nvSpPr>
          <p:cNvPr id="3" name="Prostokąt 2">
            <a:extLst>
              <a:ext uri="{FF2B5EF4-FFF2-40B4-BE49-F238E27FC236}">
                <a16:creationId xmlns:a16="http://schemas.microsoft.com/office/drawing/2014/main" id="{FA02F522-DD46-4CE1-9692-40A3265EC261}"/>
              </a:ext>
            </a:extLst>
          </p:cNvPr>
          <p:cNvSpPr/>
          <p:nvPr/>
        </p:nvSpPr>
        <p:spPr>
          <a:xfrm>
            <a:off x="211523" y="1361328"/>
            <a:ext cx="11802684" cy="5364802"/>
          </a:xfrm>
          <a:prstGeom prst="rect">
            <a:avLst/>
          </a:prstGeom>
        </p:spPr>
        <p:txBody>
          <a:bodyPr wrap="square">
            <a:spAutoFit/>
          </a:bodyPr>
          <a:lstStyle/>
          <a:p>
            <a:pPr>
              <a:lnSpc>
                <a:spcPct val="115000"/>
              </a:lnSpc>
              <a:spcAft>
                <a:spcPts val="800"/>
              </a:spcAft>
            </a:pPr>
            <a:r>
              <a:rPr lang="en-US" sz="1800" dirty="0">
                <a:solidFill>
                  <a:srgbClr val="000000"/>
                </a:solidFill>
                <a:effectLst/>
                <a:ea typeface="Calibri" panose="020F0502020204030204" pitchFamily="34" charset="0"/>
                <a:cs typeface="Times New Roman" panose="02020603050405020304" pitchFamily="18" charset="0"/>
              </a:rPr>
              <a:t>Providing students with good conditions for participatory learning is </a:t>
            </a:r>
            <a:br>
              <a:rPr lang="pl-PL" sz="1800" dirty="0">
                <a:solidFill>
                  <a:srgbClr val="000000"/>
                </a:solidFill>
                <a:effectLst/>
                <a:ea typeface="Calibri" panose="020F0502020204030204" pitchFamily="34" charset="0"/>
                <a:cs typeface="Times New Roman" panose="02020603050405020304" pitchFamily="18" charset="0"/>
              </a:rPr>
            </a:br>
            <a:r>
              <a:rPr lang="pl-PL" sz="1800" dirty="0">
                <a:solidFill>
                  <a:srgbClr val="000000"/>
                </a:solidFill>
                <a:effectLst/>
                <a:ea typeface="Calibri" panose="020F0502020204030204" pitchFamily="34" charset="0"/>
                <a:cs typeface="Times New Roman" panose="02020603050405020304" pitchFamily="18" charset="0"/>
              </a:rPr>
              <a:t>a</a:t>
            </a:r>
            <a:r>
              <a:rPr lang="en-US" sz="1800" dirty="0">
                <a:solidFill>
                  <a:srgbClr val="000000"/>
                </a:solidFill>
                <a:effectLst/>
                <a:ea typeface="Calibri" panose="020F0502020204030204" pitchFamily="34" charset="0"/>
                <a:cs typeface="Times New Roman" panose="02020603050405020304" pitchFamily="18" charset="0"/>
              </a:rPr>
              <a:t> very challenging </a:t>
            </a:r>
            <a:r>
              <a:rPr lang="pl-PL" sz="1800" dirty="0">
                <a:solidFill>
                  <a:srgbClr val="000000"/>
                </a:solidFill>
                <a:effectLst/>
                <a:ea typeface="Calibri" panose="020F0502020204030204" pitchFamily="34" charset="0"/>
                <a:cs typeface="Times New Roman" panose="02020603050405020304" pitchFamily="18" charset="0"/>
              </a:rPr>
              <a:t>and </a:t>
            </a:r>
            <a:r>
              <a:rPr lang="pl-PL" sz="1800" dirty="0" err="1">
                <a:solidFill>
                  <a:srgbClr val="000000"/>
                </a:solidFill>
                <a:effectLst/>
                <a:ea typeface="Calibri" panose="020F0502020204030204" pitchFamily="34" charset="0"/>
                <a:cs typeface="Times New Roman" panose="02020603050405020304" pitchFamily="18" charset="0"/>
              </a:rPr>
              <a:t>demanding</a:t>
            </a:r>
            <a:r>
              <a:rPr lang="pl-PL" sz="1800" dirty="0">
                <a:solidFill>
                  <a:srgbClr val="000000"/>
                </a:solidFill>
                <a:effectLst/>
                <a:ea typeface="Calibri" panose="020F0502020204030204" pitchFamily="34" charset="0"/>
                <a:cs typeface="Times New Roman" panose="02020603050405020304" pitchFamily="18" charset="0"/>
              </a:rPr>
              <a:t> </a:t>
            </a:r>
            <a:r>
              <a:rPr lang="en-US" sz="1800" dirty="0">
                <a:solidFill>
                  <a:srgbClr val="000000"/>
                </a:solidFill>
                <a:effectLst/>
                <a:ea typeface="Calibri" panose="020F0502020204030204" pitchFamily="34" charset="0"/>
                <a:cs typeface="Times New Roman" panose="02020603050405020304" pitchFamily="18" charset="0"/>
              </a:rPr>
              <a:t>process.</a:t>
            </a:r>
            <a:r>
              <a:rPr lang="pl-PL" sz="1800" dirty="0">
                <a:solidFill>
                  <a:srgbClr val="000000"/>
                </a:solidFill>
                <a:effectLst/>
                <a:ea typeface="Calibri" panose="020F0502020204030204" pitchFamily="34" charset="0"/>
                <a:cs typeface="Times New Roman" panose="02020603050405020304" pitchFamily="18" charset="0"/>
              </a:rPr>
              <a:t> It </a:t>
            </a:r>
            <a:r>
              <a:rPr lang="pl-PL" sz="1800" dirty="0" err="1">
                <a:solidFill>
                  <a:srgbClr val="000000"/>
                </a:solidFill>
                <a:effectLst/>
                <a:ea typeface="Calibri" panose="020F0502020204030204" pitchFamily="34" charset="0"/>
                <a:cs typeface="Times New Roman" panose="02020603050405020304" pitchFamily="18" charset="0"/>
              </a:rPr>
              <a:t>exceeds</a:t>
            </a:r>
            <a:r>
              <a:rPr lang="pl-PL" sz="1800" dirty="0">
                <a:solidFill>
                  <a:srgbClr val="000000"/>
                </a:solidFill>
                <a:effectLst/>
                <a:ea typeface="Calibri" panose="020F0502020204030204" pitchFamily="34" charset="0"/>
                <a:cs typeface="Times New Roman" panose="02020603050405020304" pitchFamily="18" charset="0"/>
              </a:rPr>
              <a:t> standard learning </a:t>
            </a:r>
            <a:br>
              <a:rPr lang="pl-PL" sz="1800" dirty="0">
                <a:solidFill>
                  <a:srgbClr val="000000"/>
                </a:solidFill>
                <a:effectLst/>
                <a:ea typeface="Calibri" panose="020F0502020204030204" pitchFamily="34" charset="0"/>
                <a:cs typeface="Times New Roman" panose="02020603050405020304" pitchFamily="18" charset="0"/>
              </a:rPr>
            </a:br>
            <a:r>
              <a:rPr lang="pl-PL" sz="1800" dirty="0" err="1">
                <a:solidFill>
                  <a:srgbClr val="000000"/>
                </a:solidFill>
                <a:effectLst/>
                <a:ea typeface="Calibri" panose="020F0502020204030204" pitchFamily="34" charset="0"/>
                <a:cs typeface="Times New Roman" panose="02020603050405020304" pitchFamily="18" charset="0"/>
              </a:rPr>
              <a:t>requirements</a:t>
            </a:r>
            <a:r>
              <a:rPr lang="pl-PL" sz="1800" dirty="0">
                <a:solidFill>
                  <a:srgbClr val="000000"/>
                </a:solidFill>
                <a:effectLst/>
                <a:ea typeface="Calibri" panose="020F0502020204030204" pitchFamily="34" charset="0"/>
                <a:cs typeface="Times New Roman" panose="02020603050405020304" pitchFamily="18" charset="0"/>
              </a:rPr>
              <a:t>, </a:t>
            </a:r>
            <a:r>
              <a:rPr lang="pl-PL" sz="1800" dirty="0" err="1">
                <a:solidFill>
                  <a:srgbClr val="000000"/>
                </a:solidFill>
                <a:effectLst/>
                <a:ea typeface="Calibri" panose="020F0502020204030204" pitchFamily="34" charset="0"/>
                <a:cs typeface="Times New Roman" panose="02020603050405020304" pitchFamily="18" charset="0"/>
              </a:rPr>
              <a:t>therefore</a:t>
            </a:r>
            <a:r>
              <a:rPr lang="pl-PL" sz="1800" dirty="0">
                <a:solidFill>
                  <a:srgbClr val="000000"/>
                </a:solidFill>
                <a:effectLst/>
                <a:ea typeface="Calibri" panose="020F0502020204030204" pitchFamily="34" charset="0"/>
                <a:cs typeface="Times New Roman" panose="02020603050405020304" pitchFamily="18" charset="0"/>
              </a:rPr>
              <a:t>, </a:t>
            </a:r>
            <a:r>
              <a:rPr lang="pl-PL" sz="1800" b="1" dirty="0" err="1">
                <a:solidFill>
                  <a:schemeClr val="accent1"/>
                </a:solidFill>
                <a:effectLst/>
                <a:ea typeface="Calibri" panose="020F0502020204030204" pitchFamily="34" charset="0"/>
                <a:cs typeface="Times New Roman" panose="02020603050405020304" pitchFamily="18" charset="0"/>
              </a:rPr>
              <a:t>students</a:t>
            </a:r>
            <a:r>
              <a:rPr lang="pl-PL" sz="1800" b="1" dirty="0">
                <a:solidFill>
                  <a:schemeClr val="accent1"/>
                </a:solidFill>
                <a:effectLst/>
                <a:ea typeface="Calibri" panose="020F0502020204030204" pitchFamily="34" charset="0"/>
                <a:cs typeface="Times New Roman" panose="02020603050405020304" pitchFamily="18" charset="0"/>
              </a:rPr>
              <a:t> </a:t>
            </a:r>
            <a:r>
              <a:rPr lang="pl-PL" sz="1800" b="1" dirty="0" err="1">
                <a:solidFill>
                  <a:schemeClr val="accent1"/>
                </a:solidFill>
                <a:effectLst/>
                <a:ea typeface="Calibri" panose="020F0502020204030204" pitchFamily="34" charset="0"/>
                <a:cs typeface="Times New Roman" panose="02020603050405020304" pitchFamily="18" charset="0"/>
              </a:rPr>
              <a:t>should</a:t>
            </a:r>
            <a:r>
              <a:rPr lang="pl-PL" sz="1800" b="1" dirty="0">
                <a:solidFill>
                  <a:schemeClr val="accent1"/>
                </a:solidFill>
                <a:effectLst/>
                <a:ea typeface="Calibri" panose="020F0502020204030204" pitchFamily="34" charset="0"/>
                <a:cs typeface="Times New Roman" panose="02020603050405020304" pitchFamily="18" charset="0"/>
              </a:rPr>
              <a:t> be </a:t>
            </a:r>
            <a:r>
              <a:rPr lang="pl-PL" sz="1800" b="1" dirty="0" err="1">
                <a:solidFill>
                  <a:schemeClr val="accent1"/>
                </a:solidFill>
                <a:effectLst/>
                <a:ea typeface="Calibri" panose="020F0502020204030204" pitchFamily="34" charset="0"/>
                <a:cs typeface="Times New Roman" panose="02020603050405020304" pitchFamily="18" charset="0"/>
              </a:rPr>
              <a:t>well-motivated</a:t>
            </a:r>
            <a:r>
              <a:rPr lang="pl-PL" sz="1800" b="1" dirty="0">
                <a:solidFill>
                  <a:schemeClr val="accent1"/>
                </a:solidFill>
                <a:effectLst/>
                <a:ea typeface="Calibri" panose="020F0502020204030204" pitchFamily="34" charset="0"/>
                <a:cs typeface="Times New Roman" panose="02020603050405020304" pitchFamily="18" charset="0"/>
              </a:rPr>
              <a:t> to </a:t>
            </a:r>
            <a:r>
              <a:rPr lang="pl-PL" sz="1800" b="1" dirty="0" err="1">
                <a:solidFill>
                  <a:schemeClr val="accent1"/>
                </a:solidFill>
                <a:effectLst/>
                <a:ea typeface="Calibri" panose="020F0502020204030204" pitchFamily="34" charset="0"/>
                <a:cs typeface="Times New Roman" panose="02020603050405020304" pitchFamily="18" charset="0"/>
              </a:rPr>
              <a:t>participate</a:t>
            </a:r>
            <a:r>
              <a:rPr lang="pl-PL" sz="1800" b="1" dirty="0">
                <a:solidFill>
                  <a:schemeClr val="accent1"/>
                </a:solidFill>
                <a:effectLst/>
                <a:ea typeface="Calibri" panose="020F0502020204030204" pitchFamily="34" charset="0"/>
                <a:cs typeface="Times New Roman" panose="02020603050405020304" pitchFamily="18" charset="0"/>
              </a:rPr>
              <a:t> </a:t>
            </a:r>
            <a:br>
              <a:rPr lang="pl-PL" sz="1800" b="1" dirty="0">
                <a:solidFill>
                  <a:schemeClr val="accent1"/>
                </a:solidFill>
                <a:effectLst/>
                <a:ea typeface="Calibri" panose="020F0502020204030204" pitchFamily="34" charset="0"/>
                <a:cs typeface="Times New Roman" panose="02020603050405020304" pitchFamily="18" charset="0"/>
              </a:rPr>
            </a:br>
            <a:r>
              <a:rPr lang="pl-PL" sz="1800" b="1" dirty="0">
                <a:solidFill>
                  <a:schemeClr val="accent1"/>
                </a:solidFill>
                <a:effectLst/>
                <a:ea typeface="Calibri" panose="020F0502020204030204" pitchFamily="34" charset="0"/>
                <a:cs typeface="Times New Roman" panose="02020603050405020304" pitchFamily="18" charset="0"/>
              </a:rPr>
              <a:t>in </a:t>
            </a:r>
            <a:r>
              <a:rPr lang="pl-PL" sz="1800" b="1" dirty="0" err="1">
                <a:solidFill>
                  <a:schemeClr val="accent1"/>
                </a:solidFill>
                <a:effectLst/>
                <a:ea typeface="Calibri" panose="020F0502020204030204" pitchFamily="34" charset="0"/>
                <a:cs typeface="Times New Roman" panose="02020603050405020304" pitchFamily="18" charset="0"/>
              </a:rPr>
              <a:t>this</a:t>
            </a:r>
            <a:r>
              <a:rPr lang="pl-PL" sz="1800" b="1" dirty="0">
                <a:solidFill>
                  <a:schemeClr val="accent1"/>
                </a:solidFill>
                <a:effectLst/>
                <a:ea typeface="Calibri" panose="020F0502020204030204" pitchFamily="34" charset="0"/>
                <a:cs typeface="Times New Roman" panose="02020603050405020304" pitchFamily="18" charset="0"/>
              </a:rPr>
              <a:t> proces</a:t>
            </a:r>
            <a:r>
              <a:rPr lang="pl-PL" b="1" dirty="0">
                <a:solidFill>
                  <a:schemeClr val="accent1"/>
                </a:solidFill>
                <a:ea typeface="Calibri" panose="020F0502020204030204" pitchFamily="34" charset="0"/>
                <a:cs typeface="Times New Roman" panose="02020603050405020304" pitchFamily="18" charset="0"/>
              </a:rPr>
              <a:t> and </a:t>
            </a:r>
            <a:r>
              <a:rPr lang="pl-PL" b="1" dirty="0" err="1">
                <a:solidFill>
                  <a:schemeClr val="accent1"/>
                </a:solidFill>
                <a:ea typeface="Calibri" panose="020F0502020204030204" pitchFamily="34" charset="0"/>
                <a:cs typeface="Times New Roman" panose="02020603050405020304" pitchFamily="18" charset="0"/>
              </a:rPr>
              <a:t>see</a:t>
            </a:r>
            <a:r>
              <a:rPr lang="pl-PL" b="1" dirty="0">
                <a:solidFill>
                  <a:schemeClr val="accent1"/>
                </a:solidFill>
                <a:ea typeface="Calibri" panose="020F0502020204030204" pitchFamily="34" charset="0"/>
                <a:cs typeface="Times New Roman" panose="02020603050405020304" pitchFamily="18" charset="0"/>
              </a:rPr>
              <a:t> the </a:t>
            </a:r>
            <a:r>
              <a:rPr lang="pl-PL" b="1" dirty="0" err="1">
                <a:solidFill>
                  <a:schemeClr val="accent1"/>
                </a:solidFill>
                <a:ea typeface="Calibri" panose="020F0502020204030204" pitchFamily="34" charset="0"/>
                <a:cs typeface="Times New Roman" panose="02020603050405020304" pitchFamily="18" charset="0"/>
              </a:rPr>
              <a:t>benefits</a:t>
            </a:r>
            <a:r>
              <a:rPr lang="pl-PL" b="1" dirty="0">
                <a:solidFill>
                  <a:schemeClr val="accent1"/>
                </a:solidFill>
                <a:ea typeface="Calibri" panose="020F0502020204030204" pitchFamily="34" charset="0"/>
                <a:cs typeface="Times New Roman" panose="02020603050405020304" pitchFamily="18" charset="0"/>
              </a:rPr>
              <a:t> for </a:t>
            </a:r>
            <a:r>
              <a:rPr lang="pl-PL" b="1" dirty="0" err="1">
                <a:solidFill>
                  <a:schemeClr val="accent1"/>
                </a:solidFill>
                <a:ea typeface="Calibri" panose="020F0502020204030204" pitchFamily="34" charset="0"/>
                <a:cs typeface="Times New Roman" panose="02020603050405020304" pitchFamily="18" charset="0"/>
              </a:rPr>
              <a:t>themselves</a:t>
            </a:r>
            <a:r>
              <a:rPr lang="pl-PL" b="1" dirty="0">
                <a:solidFill>
                  <a:schemeClr val="accent1"/>
                </a:solidFill>
                <a:ea typeface="Calibri" panose="020F0502020204030204" pitchFamily="34" charset="0"/>
                <a:cs typeface="Times New Roman" panose="02020603050405020304" pitchFamily="18" charset="0"/>
              </a:rPr>
              <a:t>. </a:t>
            </a:r>
            <a:endParaRPr lang="pl-PL" sz="1800" b="1" dirty="0">
              <a:solidFill>
                <a:schemeClr val="accent1"/>
              </a:solidFill>
              <a:effectLst/>
              <a:ea typeface="Calibri" panose="020F0502020204030204" pitchFamily="34" charset="0"/>
              <a:cs typeface="Times New Roman" panose="02020603050405020304" pitchFamily="18" charset="0"/>
            </a:endParaRPr>
          </a:p>
          <a:p>
            <a:pPr>
              <a:lnSpc>
                <a:spcPct val="115000"/>
              </a:lnSpc>
              <a:spcAft>
                <a:spcPts val="800"/>
              </a:spcAft>
            </a:pPr>
            <a:r>
              <a:rPr lang="en-US" sz="1800" dirty="0">
                <a:solidFill>
                  <a:srgbClr val="000000"/>
                </a:solidFill>
                <a:effectLst/>
                <a:ea typeface="Calibri" panose="020F0502020204030204" pitchFamily="34" charset="0"/>
                <a:cs typeface="Times New Roman" panose="02020603050405020304" pitchFamily="18" charset="0"/>
              </a:rPr>
              <a:t>This is particularly </a:t>
            </a:r>
            <a:r>
              <a:rPr lang="pl-PL" sz="1800" dirty="0" err="1">
                <a:solidFill>
                  <a:srgbClr val="000000"/>
                </a:solidFill>
                <a:effectLst/>
                <a:ea typeface="Calibri" panose="020F0502020204030204" pitchFamily="34" charset="0"/>
                <a:cs typeface="Times New Roman" panose="02020603050405020304" pitchFamily="18" charset="0"/>
              </a:rPr>
              <a:t>crucial</a:t>
            </a:r>
            <a:r>
              <a:rPr lang="pl-PL" sz="1800" dirty="0">
                <a:solidFill>
                  <a:srgbClr val="000000"/>
                </a:solidFill>
                <a:effectLst/>
                <a:ea typeface="Calibri" panose="020F0502020204030204" pitchFamily="34" charset="0"/>
                <a:cs typeface="Times New Roman" panose="02020603050405020304" pitchFamily="18" charset="0"/>
              </a:rPr>
              <a:t> </a:t>
            </a:r>
            <a:r>
              <a:rPr lang="en-US" sz="1800" dirty="0">
                <a:solidFill>
                  <a:srgbClr val="000000"/>
                </a:solidFill>
                <a:effectLst/>
                <a:ea typeface="Calibri" panose="020F0502020204030204" pitchFamily="34" charset="0"/>
                <a:cs typeface="Times New Roman" panose="02020603050405020304" pitchFamily="18" charset="0"/>
              </a:rPr>
              <a:t>when design</a:t>
            </a:r>
            <a:r>
              <a:rPr lang="pl-PL" sz="1800" dirty="0" err="1">
                <a:solidFill>
                  <a:srgbClr val="000000"/>
                </a:solidFill>
                <a:effectLst/>
                <a:ea typeface="Calibri" panose="020F0502020204030204" pitchFamily="34" charset="0"/>
                <a:cs typeface="Times New Roman" panose="02020603050405020304" pitchFamily="18" charset="0"/>
              </a:rPr>
              <a:t>ing</a:t>
            </a:r>
            <a:r>
              <a:rPr lang="en-US" sz="1800" dirty="0">
                <a:solidFill>
                  <a:srgbClr val="000000"/>
                </a:solidFill>
                <a:effectLst/>
                <a:ea typeface="Calibri" panose="020F0502020204030204" pitchFamily="34" charset="0"/>
                <a:cs typeface="Times New Roman" panose="02020603050405020304" pitchFamily="18" charset="0"/>
              </a:rPr>
              <a:t> curricula </a:t>
            </a:r>
            <a:r>
              <a:rPr lang="pl-PL" dirty="0">
                <a:solidFill>
                  <a:srgbClr val="000000"/>
                </a:solidFill>
                <a:ea typeface="Calibri" panose="020F0502020204030204" pitchFamily="34" charset="0"/>
                <a:cs typeface="Times New Roman" panose="02020603050405020304" pitchFamily="18" charset="0"/>
              </a:rPr>
              <a:t>and </a:t>
            </a:r>
            <a:r>
              <a:rPr lang="en-US" sz="1800" dirty="0" err="1">
                <a:solidFill>
                  <a:srgbClr val="000000"/>
                </a:solidFill>
                <a:effectLst/>
                <a:ea typeface="Calibri" panose="020F0502020204030204" pitchFamily="34" charset="0"/>
                <a:cs typeface="Times New Roman" panose="02020603050405020304" pitchFamily="18" charset="0"/>
              </a:rPr>
              <a:t>introduc</a:t>
            </a:r>
            <a:r>
              <a:rPr lang="pl-PL" sz="1800" dirty="0" err="1">
                <a:solidFill>
                  <a:srgbClr val="000000"/>
                </a:solidFill>
                <a:effectLst/>
                <a:ea typeface="Calibri" panose="020F0502020204030204" pitchFamily="34" charset="0"/>
                <a:cs typeface="Times New Roman" panose="02020603050405020304" pitchFamily="18" charset="0"/>
              </a:rPr>
              <a:t>ing</a:t>
            </a:r>
            <a:r>
              <a:rPr lang="en-US" sz="1800" dirty="0">
                <a:solidFill>
                  <a:srgbClr val="000000"/>
                </a:solidFill>
                <a:effectLst/>
                <a:ea typeface="Calibri" panose="020F0502020204030204" pitchFamily="34" charset="0"/>
                <a:cs typeface="Times New Roman" panose="02020603050405020304" pitchFamily="18" charset="0"/>
              </a:rPr>
              <a:t> a new course</a:t>
            </a:r>
            <a:r>
              <a:rPr lang="pl-PL" sz="1800" dirty="0">
                <a:solidFill>
                  <a:srgbClr val="000000"/>
                </a:solidFill>
                <a:effectLst/>
                <a:ea typeface="Calibri" panose="020F0502020204030204" pitchFamily="34" charset="0"/>
                <a:cs typeface="Times New Roman" panose="02020603050405020304" pitchFamily="18" charset="0"/>
              </a:rPr>
              <a:t>.</a:t>
            </a:r>
            <a:r>
              <a:rPr lang="en-US" sz="1800" dirty="0">
                <a:solidFill>
                  <a:srgbClr val="000000"/>
                </a:solidFill>
                <a:effectLst/>
                <a:ea typeface="Calibri" panose="020F0502020204030204" pitchFamily="34" charset="0"/>
                <a:cs typeface="Times New Roman" panose="02020603050405020304" pitchFamily="18" charset="0"/>
              </a:rPr>
              <a:t> considering several iterations and constant </a:t>
            </a:r>
            <a:br>
              <a:rPr lang="pl-PL" sz="1800" dirty="0">
                <a:solidFill>
                  <a:srgbClr val="000000"/>
                </a:solidFill>
                <a:effectLst/>
                <a:ea typeface="Calibri" panose="020F0502020204030204" pitchFamily="34" charset="0"/>
                <a:cs typeface="Times New Roman" panose="02020603050405020304" pitchFamily="18" charset="0"/>
              </a:rPr>
            </a:br>
            <a:r>
              <a:rPr lang="pl-PL" sz="1800" dirty="0">
                <a:solidFill>
                  <a:srgbClr val="000000"/>
                </a:solidFill>
                <a:effectLst/>
                <a:ea typeface="Calibri" panose="020F0502020204030204" pitchFamily="34" charset="0"/>
                <a:cs typeface="Times New Roman" panose="02020603050405020304" pitchFamily="18" charset="0"/>
              </a:rPr>
              <a:t>It </a:t>
            </a:r>
            <a:r>
              <a:rPr lang="pl-PL" sz="1800" dirty="0" err="1">
                <a:solidFill>
                  <a:srgbClr val="000000"/>
                </a:solidFill>
                <a:effectLst/>
                <a:ea typeface="Calibri" panose="020F0502020204030204" pitchFamily="34" charset="0"/>
                <a:cs typeface="Times New Roman" panose="02020603050405020304" pitchFamily="18" charset="0"/>
              </a:rPr>
              <a:t>requires</a:t>
            </a:r>
            <a:r>
              <a:rPr lang="pl-PL" sz="1800" dirty="0">
                <a:solidFill>
                  <a:srgbClr val="000000"/>
                </a:solidFill>
                <a:effectLst/>
                <a:ea typeface="Calibri" panose="020F0502020204030204" pitchFamily="34" charset="0"/>
                <a:cs typeface="Times New Roman" panose="02020603050405020304" pitchFamily="18" charset="0"/>
              </a:rPr>
              <a:t> </a:t>
            </a:r>
            <a:r>
              <a:rPr lang="pl-PL" sz="1800" dirty="0" err="1">
                <a:solidFill>
                  <a:srgbClr val="000000"/>
                </a:solidFill>
                <a:effectLst/>
                <a:ea typeface="Calibri" panose="020F0502020204030204" pitchFamily="34" charset="0"/>
                <a:cs typeface="Times New Roman" panose="02020603050405020304" pitchFamily="18" charset="0"/>
              </a:rPr>
              <a:t>outstanding</a:t>
            </a:r>
            <a:r>
              <a:rPr lang="pl-PL" sz="1800" dirty="0">
                <a:solidFill>
                  <a:srgbClr val="000000"/>
                </a:solidFill>
                <a:effectLst/>
                <a:ea typeface="Calibri" panose="020F0502020204030204" pitchFamily="34" charset="0"/>
                <a:cs typeface="Times New Roman" panose="02020603050405020304" pitchFamily="18" charset="0"/>
              </a:rPr>
              <a:t> </a:t>
            </a:r>
            <a:r>
              <a:rPr lang="pl-PL" sz="1800" dirty="0" err="1">
                <a:solidFill>
                  <a:srgbClr val="000000"/>
                </a:solidFill>
                <a:effectLst/>
                <a:ea typeface="Calibri" panose="020F0502020204030204" pitchFamily="34" charset="0"/>
                <a:cs typeface="Times New Roman" panose="02020603050405020304" pitchFamily="18" charset="0"/>
              </a:rPr>
              <a:t>competencies</a:t>
            </a:r>
            <a:r>
              <a:rPr lang="pl-PL" sz="1800" dirty="0">
                <a:solidFill>
                  <a:srgbClr val="000000"/>
                </a:solidFill>
                <a:effectLst/>
                <a:ea typeface="Calibri" panose="020F0502020204030204" pitchFamily="34" charset="0"/>
                <a:cs typeface="Times New Roman" panose="02020603050405020304" pitchFamily="18" charset="0"/>
              </a:rPr>
              <a:t> and </a:t>
            </a:r>
            <a:r>
              <a:rPr lang="pl-PL" sz="1800" b="1" dirty="0" err="1">
                <a:solidFill>
                  <a:schemeClr val="accent1"/>
                </a:solidFill>
                <a:effectLst/>
                <a:ea typeface="Calibri" panose="020F0502020204030204" pitchFamily="34" charset="0"/>
                <a:cs typeface="Times New Roman" panose="02020603050405020304" pitchFamily="18" charset="0"/>
              </a:rPr>
              <a:t>creativity</a:t>
            </a:r>
            <a:r>
              <a:rPr lang="pl-PL" sz="1800" b="1" dirty="0">
                <a:solidFill>
                  <a:schemeClr val="accent1"/>
                </a:solidFill>
                <a:effectLst/>
                <a:ea typeface="Calibri" panose="020F0502020204030204" pitchFamily="34" charset="0"/>
                <a:cs typeface="Times New Roman" panose="02020603050405020304" pitchFamily="18" charset="0"/>
              </a:rPr>
              <a:t> from </a:t>
            </a:r>
            <a:r>
              <a:rPr lang="pl-PL" sz="1800" b="1" dirty="0" err="1">
                <a:solidFill>
                  <a:schemeClr val="accent1"/>
                </a:solidFill>
                <a:effectLst/>
                <a:ea typeface="Calibri" panose="020F0502020204030204" pitchFamily="34" charset="0"/>
                <a:cs typeface="Times New Roman" panose="02020603050405020304" pitchFamily="18" charset="0"/>
              </a:rPr>
              <a:t>teachers</a:t>
            </a:r>
            <a:r>
              <a:rPr lang="pl-PL" sz="1800" b="1" dirty="0">
                <a:solidFill>
                  <a:schemeClr val="accent1"/>
                </a:solidFill>
                <a:effectLst/>
                <a:ea typeface="Calibri" panose="020F0502020204030204" pitchFamily="34" charset="0"/>
                <a:cs typeface="Times New Roman" panose="02020603050405020304" pitchFamily="18" charset="0"/>
              </a:rPr>
              <a:t> </a:t>
            </a:r>
            <a:br>
              <a:rPr lang="pl-PL" sz="1800" b="1" dirty="0">
                <a:solidFill>
                  <a:schemeClr val="accent1"/>
                </a:solidFill>
                <a:effectLst/>
                <a:ea typeface="Calibri" panose="020F0502020204030204" pitchFamily="34" charset="0"/>
                <a:cs typeface="Times New Roman" panose="02020603050405020304" pitchFamily="18" charset="0"/>
              </a:rPr>
            </a:br>
            <a:r>
              <a:rPr lang="pl-PL" sz="1800" b="1" dirty="0" err="1">
                <a:solidFill>
                  <a:schemeClr val="accent1"/>
                </a:solidFill>
                <a:effectLst/>
                <a:ea typeface="Calibri" panose="020F0502020204030204" pitchFamily="34" charset="0"/>
                <a:cs typeface="Times New Roman" panose="02020603050405020304" pitchFamily="18" charset="0"/>
              </a:rPr>
              <a:t>who</a:t>
            </a:r>
            <a:r>
              <a:rPr lang="pl-PL" sz="1800" b="1" dirty="0">
                <a:solidFill>
                  <a:schemeClr val="accent1"/>
                </a:solidFill>
                <a:effectLst/>
                <a:ea typeface="Calibri" panose="020F0502020204030204" pitchFamily="34" charset="0"/>
                <a:cs typeface="Times New Roman" panose="02020603050405020304" pitchFamily="18" charset="0"/>
              </a:rPr>
              <a:t> </a:t>
            </a:r>
            <a:r>
              <a:rPr lang="pl-PL" sz="1800" b="1" dirty="0" err="1">
                <a:solidFill>
                  <a:schemeClr val="accent1"/>
                </a:solidFill>
                <a:effectLst/>
                <a:ea typeface="Calibri" panose="020F0502020204030204" pitchFamily="34" charset="0"/>
                <a:cs typeface="Times New Roman" panose="02020603050405020304" pitchFamily="18" charset="0"/>
              </a:rPr>
              <a:t>should</a:t>
            </a:r>
            <a:r>
              <a:rPr lang="pl-PL" sz="1800" b="1" dirty="0">
                <a:solidFill>
                  <a:schemeClr val="accent1"/>
                </a:solidFill>
                <a:effectLst/>
                <a:ea typeface="Calibri" panose="020F0502020204030204" pitchFamily="34" charset="0"/>
                <a:cs typeface="Times New Roman" panose="02020603050405020304" pitchFamily="18" charset="0"/>
              </a:rPr>
              <a:t> </a:t>
            </a:r>
            <a:r>
              <a:rPr lang="pl-PL" sz="1800" b="1" dirty="0" err="1">
                <a:solidFill>
                  <a:schemeClr val="accent1"/>
                </a:solidFill>
                <a:effectLst/>
                <a:ea typeface="Calibri" panose="020F0502020204030204" pitchFamily="34" charset="0"/>
                <a:cs typeface="Times New Roman" panose="02020603050405020304" pitchFamily="18" charset="0"/>
              </a:rPr>
              <a:t>also</a:t>
            </a:r>
            <a:r>
              <a:rPr lang="pl-PL" sz="1800" b="1" dirty="0">
                <a:solidFill>
                  <a:schemeClr val="accent1"/>
                </a:solidFill>
                <a:effectLst/>
                <a:ea typeface="Calibri" panose="020F0502020204030204" pitchFamily="34" charset="0"/>
                <a:cs typeface="Times New Roman" panose="02020603050405020304" pitchFamily="18" charset="0"/>
              </a:rPr>
              <a:t> </a:t>
            </a:r>
            <a:r>
              <a:rPr lang="pl-PL" sz="1800" b="1" dirty="0" err="1">
                <a:solidFill>
                  <a:schemeClr val="accent1"/>
                </a:solidFill>
                <a:effectLst/>
                <a:ea typeface="Calibri" panose="020F0502020204030204" pitchFamily="34" charset="0"/>
                <a:cs typeface="Times New Roman" panose="02020603050405020304" pitchFamily="18" charset="0"/>
              </a:rPr>
              <a:t>collaborate</a:t>
            </a:r>
            <a:r>
              <a:rPr lang="pl-PL" sz="1800" b="1" dirty="0">
                <a:solidFill>
                  <a:schemeClr val="accent1"/>
                </a:solidFill>
                <a:effectLst/>
                <a:ea typeface="Calibri" panose="020F0502020204030204" pitchFamily="34" charset="0"/>
                <a:cs typeface="Times New Roman" panose="02020603050405020304" pitchFamily="18" charset="0"/>
              </a:rPr>
              <a:t> with </a:t>
            </a:r>
            <a:r>
              <a:rPr lang="pl-PL" sz="1800" b="1" dirty="0" err="1">
                <a:solidFill>
                  <a:schemeClr val="accent1"/>
                </a:solidFill>
                <a:effectLst/>
                <a:ea typeface="Calibri" panose="020F0502020204030204" pitchFamily="34" charset="0"/>
                <a:cs typeface="Times New Roman" panose="02020603050405020304" pitchFamily="18" charset="0"/>
              </a:rPr>
              <a:t>external</a:t>
            </a:r>
            <a:r>
              <a:rPr lang="pl-PL" sz="1800" b="1" dirty="0">
                <a:solidFill>
                  <a:schemeClr val="accent1"/>
                </a:solidFill>
                <a:effectLst/>
                <a:ea typeface="Calibri" panose="020F0502020204030204" pitchFamily="34" charset="0"/>
                <a:cs typeface="Times New Roman" panose="02020603050405020304" pitchFamily="18" charset="0"/>
              </a:rPr>
              <a:t> </a:t>
            </a:r>
            <a:r>
              <a:rPr lang="pl-PL" sz="1800" b="1" dirty="0" err="1">
                <a:solidFill>
                  <a:schemeClr val="accent1"/>
                </a:solidFill>
                <a:effectLst/>
                <a:ea typeface="Calibri" panose="020F0502020204030204" pitchFamily="34" charset="0"/>
                <a:cs typeface="Times New Roman" panose="02020603050405020304" pitchFamily="18" charset="0"/>
              </a:rPr>
              <a:t>stakeholders</a:t>
            </a:r>
            <a:r>
              <a:rPr lang="pl-PL" sz="1800" b="1" dirty="0">
                <a:solidFill>
                  <a:schemeClr val="accent1"/>
                </a:solidFill>
                <a:effectLst/>
                <a:ea typeface="Calibri" panose="020F0502020204030204" pitchFamily="34" charset="0"/>
                <a:cs typeface="Times New Roman" panose="02020603050405020304" pitchFamily="18" charset="0"/>
              </a:rPr>
              <a:t> </a:t>
            </a:r>
            <a:r>
              <a:rPr lang="pl-PL" sz="1800" b="1" dirty="0" err="1">
                <a:solidFill>
                  <a:schemeClr val="accent1"/>
                </a:solidFill>
                <a:effectLst/>
                <a:ea typeface="Calibri" panose="020F0502020204030204" pitchFamily="34" charset="0"/>
                <a:cs typeface="Times New Roman" panose="02020603050405020304" pitchFamily="18" charset="0"/>
              </a:rPr>
              <a:t>e.g</a:t>
            </a:r>
            <a:r>
              <a:rPr lang="pl-PL" sz="1800" b="1" dirty="0">
                <a:solidFill>
                  <a:schemeClr val="accent1"/>
                </a:solidFill>
                <a:effectLst/>
                <a:ea typeface="Calibri" panose="020F0502020204030204" pitchFamily="34" charset="0"/>
                <a:cs typeface="Times New Roman" panose="02020603050405020304" pitchFamily="18" charset="0"/>
              </a:rPr>
              <a:t>. </a:t>
            </a:r>
            <a:r>
              <a:rPr lang="pl-PL" sz="1800" b="1" dirty="0" err="1">
                <a:solidFill>
                  <a:schemeClr val="accent1"/>
                </a:solidFill>
                <a:effectLst/>
                <a:ea typeface="Calibri" panose="020F0502020204030204" pitchFamily="34" charset="0"/>
                <a:cs typeface="Times New Roman" panose="02020603050405020304" pitchFamily="18" charset="0"/>
              </a:rPr>
              <a:t>self-governments</a:t>
            </a:r>
            <a:r>
              <a:rPr lang="pl-PL" sz="1800" b="1" dirty="0">
                <a:solidFill>
                  <a:schemeClr val="accent1"/>
                </a:solidFill>
                <a:effectLst/>
                <a:ea typeface="Calibri" panose="020F0502020204030204" pitchFamily="34" charset="0"/>
                <a:cs typeface="Times New Roman" panose="02020603050405020304" pitchFamily="18" charset="0"/>
              </a:rPr>
              <a:t>. </a:t>
            </a:r>
            <a:endParaRPr lang="pl-PL" b="1" dirty="0">
              <a:solidFill>
                <a:schemeClr val="accent1"/>
              </a:solidFill>
              <a:ea typeface="Calibri" panose="020F0502020204030204" pitchFamily="34" charset="0"/>
              <a:cs typeface="Times New Roman" panose="02020603050405020304" pitchFamily="18" charset="0"/>
            </a:endParaRPr>
          </a:p>
          <a:p>
            <a:pPr>
              <a:lnSpc>
                <a:spcPct val="115000"/>
              </a:lnSpc>
              <a:spcAft>
                <a:spcPts val="800"/>
              </a:spcAft>
            </a:pPr>
            <a:r>
              <a:rPr lang="pl-PL" sz="1800" dirty="0" err="1">
                <a:solidFill>
                  <a:srgbClr val="000000"/>
                </a:solidFill>
                <a:effectLst/>
                <a:ea typeface="Calibri" panose="020F0502020204030204" pitchFamily="34" charset="0"/>
                <a:cs typeface="Times New Roman" panose="02020603050405020304" pitchFamily="18" charset="0"/>
              </a:rPr>
              <a:t>Participatory</a:t>
            </a:r>
            <a:r>
              <a:rPr lang="pl-PL" sz="1800" dirty="0">
                <a:solidFill>
                  <a:srgbClr val="000000"/>
                </a:solidFill>
                <a:effectLst/>
                <a:ea typeface="Calibri" panose="020F0502020204030204" pitchFamily="34" charset="0"/>
                <a:cs typeface="Times New Roman" panose="02020603050405020304" pitchFamily="18" charset="0"/>
              </a:rPr>
              <a:t> learning </a:t>
            </a:r>
            <a:r>
              <a:rPr lang="pl-PL" sz="1800" dirty="0" err="1">
                <a:solidFill>
                  <a:srgbClr val="000000"/>
                </a:solidFill>
                <a:effectLst/>
                <a:ea typeface="Calibri" panose="020F0502020204030204" pitchFamily="34" charset="0"/>
                <a:cs typeface="Times New Roman" panose="02020603050405020304" pitchFamily="18" charset="0"/>
              </a:rPr>
              <a:t>focused</a:t>
            </a:r>
            <a:r>
              <a:rPr lang="pl-PL" sz="1800" dirty="0">
                <a:solidFill>
                  <a:srgbClr val="000000"/>
                </a:solidFill>
                <a:effectLst/>
                <a:ea typeface="Calibri" panose="020F0502020204030204" pitchFamily="34" charset="0"/>
                <a:cs typeface="Times New Roman" panose="02020603050405020304" pitchFamily="18" charset="0"/>
              </a:rPr>
              <a:t> on </a:t>
            </a:r>
            <a:r>
              <a:rPr lang="pl-PL" sz="1800" dirty="0" err="1">
                <a:solidFill>
                  <a:srgbClr val="000000"/>
                </a:solidFill>
                <a:effectLst/>
                <a:ea typeface="Calibri" panose="020F0502020204030204" pitchFamily="34" charset="0"/>
                <a:cs typeface="Times New Roman" panose="02020603050405020304" pitchFamily="18" charset="0"/>
              </a:rPr>
              <a:t>involving</a:t>
            </a:r>
            <a:r>
              <a:rPr lang="pl-PL" sz="1800" dirty="0">
                <a:solidFill>
                  <a:srgbClr val="000000"/>
                </a:solidFill>
                <a:effectLst/>
                <a:ea typeface="Calibri" panose="020F0502020204030204" pitchFamily="34" charset="0"/>
                <a:cs typeface="Times New Roman" panose="02020603050405020304" pitchFamily="18" charset="0"/>
              </a:rPr>
              <a:t> </a:t>
            </a:r>
            <a:r>
              <a:rPr lang="pl-PL" sz="1800" dirty="0" err="1">
                <a:solidFill>
                  <a:srgbClr val="000000"/>
                </a:solidFill>
                <a:effectLst/>
                <a:ea typeface="Calibri" panose="020F0502020204030204" pitchFamily="34" charset="0"/>
                <a:cs typeface="Times New Roman" panose="02020603050405020304" pitchFamily="18" charset="0"/>
              </a:rPr>
              <a:t>students</a:t>
            </a:r>
            <a:r>
              <a:rPr lang="pl-PL" sz="1800" dirty="0">
                <a:solidFill>
                  <a:srgbClr val="000000"/>
                </a:solidFill>
                <a:effectLst/>
                <a:ea typeface="Calibri" panose="020F0502020204030204" pitchFamily="34" charset="0"/>
                <a:cs typeface="Times New Roman" panose="02020603050405020304" pitchFamily="18" charset="0"/>
              </a:rPr>
              <a:t> in </a:t>
            </a:r>
            <a:r>
              <a:rPr lang="pl-PL" sz="1800" dirty="0" err="1">
                <a:solidFill>
                  <a:srgbClr val="000000"/>
                </a:solidFill>
                <a:effectLst/>
                <a:ea typeface="Calibri" panose="020F0502020204030204" pitchFamily="34" charset="0"/>
                <a:cs typeface="Times New Roman" panose="02020603050405020304" pitchFamily="18" charset="0"/>
              </a:rPr>
              <a:t>local</a:t>
            </a:r>
            <a:r>
              <a:rPr lang="pl-PL" sz="1800" dirty="0">
                <a:solidFill>
                  <a:srgbClr val="000000"/>
                </a:solidFill>
                <a:effectLst/>
                <a:ea typeface="Calibri" panose="020F0502020204030204" pitchFamily="34" charset="0"/>
                <a:cs typeface="Times New Roman" panose="02020603050405020304" pitchFamily="18" charset="0"/>
              </a:rPr>
              <a:t> </a:t>
            </a:r>
            <a:r>
              <a:rPr lang="pl-PL" sz="1800" dirty="0" err="1">
                <a:solidFill>
                  <a:srgbClr val="000000"/>
                </a:solidFill>
                <a:effectLst/>
                <a:ea typeface="Calibri" panose="020F0502020204030204" pitchFamily="34" charset="0"/>
                <a:cs typeface="Times New Roman" panose="02020603050405020304" pitchFamily="18" charset="0"/>
              </a:rPr>
              <a:t>projects</a:t>
            </a:r>
            <a:r>
              <a:rPr lang="pl-PL" sz="1800" dirty="0">
                <a:solidFill>
                  <a:srgbClr val="000000"/>
                </a:solidFill>
                <a:effectLst/>
                <a:ea typeface="Calibri" panose="020F0502020204030204" pitchFamily="34" charset="0"/>
                <a:cs typeface="Times New Roman" panose="02020603050405020304" pitchFamily="18" charset="0"/>
              </a:rPr>
              <a:t> and </a:t>
            </a:r>
            <a:r>
              <a:rPr lang="pl-PL" sz="1800" dirty="0" err="1">
                <a:solidFill>
                  <a:srgbClr val="000000"/>
                </a:solidFill>
                <a:effectLst/>
                <a:ea typeface="Calibri" panose="020F0502020204030204" pitchFamily="34" charset="0"/>
                <a:cs typeface="Times New Roman" panose="02020603050405020304" pitchFamily="18" charset="0"/>
              </a:rPr>
              <a:t>strategies</a:t>
            </a:r>
            <a:br>
              <a:rPr lang="pl-PL" sz="1800" dirty="0">
                <a:solidFill>
                  <a:srgbClr val="000000"/>
                </a:solidFill>
                <a:effectLst/>
                <a:ea typeface="Calibri" panose="020F0502020204030204" pitchFamily="34" charset="0"/>
                <a:cs typeface="Times New Roman" panose="02020603050405020304" pitchFamily="18" charset="0"/>
              </a:rPr>
            </a:br>
            <a:r>
              <a:rPr lang="pl-PL" sz="1800" dirty="0">
                <a:solidFill>
                  <a:srgbClr val="000000"/>
                </a:solidFill>
                <a:effectLst/>
                <a:ea typeface="Calibri" panose="020F0502020204030204" pitchFamily="34" charset="0"/>
                <a:cs typeface="Times New Roman" panose="02020603050405020304" pitchFamily="18" charset="0"/>
              </a:rPr>
              <a:t>development </a:t>
            </a:r>
            <a:r>
              <a:rPr lang="pl-PL" sz="1800" dirty="0" err="1">
                <a:solidFill>
                  <a:srgbClr val="000000"/>
                </a:solidFill>
                <a:effectLst/>
                <a:ea typeface="Calibri" panose="020F0502020204030204" pitchFamily="34" charset="0"/>
                <a:cs typeface="Times New Roman" panose="02020603050405020304" pitchFamily="18" charset="0"/>
              </a:rPr>
              <a:t>requires</a:t>
            </a:r>
            <a:r>
              <a:rPr lang="pl-PL" sz="1800" dirty="0">
                <a:solidFill>
                  <a:srgbClr val="000000"/>
                </a:solidFill>
                <a:effectLst/>
                <a:ea typeface="Calibri" panose="020F0502020204030204" pitchFamily="34" charset="0"/>
                <a:cs typeface="Times New Roman" panose="02020603050405020304" pitchFamily="18" charset="0"/>
              </a:rPr>
              <a:t> </a:t>
            </a:r>
            <a:r>
              <a:rPr lang="pl-PL" sz="1800" b="1" dirty="0">
                <a:solidFill>
                  <a:schemeClr val="accent1"/>
                </a:solidFill>
                <a:effectLst/>
                <a:ea typeface="Calibri" panose="020F0502020204030204" pitchFamily="34" charset="0"/>
                <a:cs typeface="Times New Roman" panose="02020603050405020304" pitchFamily="18" charset="0"/>
              </a:rPr>
              <a:t>a </a:t>
            </a:r>
            <a:r>
              <a:rPr lang="pl-PL" sz="1800" b="1" dirty="0" err="1">
                <a:solidFill>
                  <a:schemeClr val="accent1"/>
                </a:solidFill>
                <a:effectLst/>
                <a:ea typeface="Calibri" panose="020F0502020204030204" pitchFamily="34" charset="0"/>
                <a:cs typeface="Times New Roman" panose="02020603050405020304" pitchFamily="18" charset="0"/>
              </a:rPr>
              <a:t>clear</a:t>
            </a:r>
            <a:r>
              <a:rPr lang="pl-PL" sz="1800" b="1" dirty="0">
                <a:solidFill>
                  <a:schemeClr val="accent1"/>
                </a:solidFill>
                <a:effectLst/>
                <a:ea typeface="Calibri" panose="020F0502020204030204" pitchFamily="34" charset="0"/>
                <a:cs typeface="Times New Roman" panose="02020603050405020304" pitchFamily="18" charset="0"/>
              </a:rPr>
              <a:t> </a:t>
            </a:r>
            <a:r>
              <a:rPr lang="pl-PL" sz="1800" b="1" dirty="0" err="1">
                <a:solidFill>
                  <a:schemeClr val="accent1"/>
                </a:solidFill>
                <a:effectLst/>
                <a:ea typeface="Calibri" panose="020F0502020204030204" pitchFamily="34" charset="0"/>
                <a:cs typeface="Times New Roman" panose="02020603050405020304" pitchFamily="18" charset="0"/>
              </a:rPr>
              <a:t>message</a:t>
            </a:r>
            <a:r>
              <a:rPr lang="pl-PL" sz="1800" b="1" dirty="0">
                <a:solidFill>
                  <a:schemeClr val="accent1"/>
                </a:solidFill>
                <a:effectLst/>
                <a:ea typeface="Calibri" panose="020F0502020204030204" pitchFamily="34" charset="0"/>
                <a:cs typeface="Times New Roman" panose="02020603050405020304" pitchFamily="18" charset="0"/>
              </a:rPr>
              <a:t> </a:t>
            </a:r>
            <a:r>
              <a:rPr lang="pl-PL" sz="1800" b="1" dirty="0" err="1">
                <a:solidFill>
                  <a:schemeClr val="accent1"/>
                </a:solidFill>
                <a:effectLst/>
                <a:ea typeface="Calibri" panose="020F0502020204030204" pitchFamily="34" charset="0"/>
                <a:cs typeface="Times New Roman" panose="02020603050405020304" pitchFamily="18" charset="0"/>
              </a:rPr>
              <a:t>about</a:t>
            </a:r>
            <a:r>
              <a:rPr lang="pl-PL" sz="1800" b="1" dirty="0">
                <a:solidFill>
                  <a:schemeClr val="accent1"/>
                </a:solidFill>
                <a:effectLst/>
                <a:ea typeface="Calibri" panose="020F0502020204030204" pitchFamily="34" charset="0"/>
                <a:cs typeface="Times New Roman" panose="02020603050405020304" pitchFamily="18" charset="0"/>
              </a:rPr>
              <a:t> the </a:t>
            </a:r>
            <a:r>
              <a:rPr lang="pl-PL" sz="1800" b="1" dirty="0" err="1">
                <a:solidFill>
                  <a:schemeClr val="accent1"/>
                </a:solidFill>
                <a:effectLst/>
                <a:ea typeface="Calibri" panose="020F0502020204030204" pitchFamily="34" charset="0"/>
                <a:cs typeface="Times New Roman" panose="02020603050405020304" pitchFamily="18" charset="0"/>
              </a:rPr>
              <a:t>purpose</a:t>
            </a:r>
            <a:r>
              <a:rPr lang="pl-PL" sz="1800" b="1" dirty="0">
                <a:solidFill>
                  <a:schemeClr val="accent1"/>
                </a:solidFill>
                <a:effectLst/>
                <a:ea typeface="Calibri" panose="020F0502020204030204" pitchFamily="34" charset="0"/>
                <a:cs typeface="Times New Roman" panose="02020603050405020304" pitchFamily="18" charset="0"/>
              </a:rPr>
              <a:t> of </a:t>
            </a:r>
            <a:r>
              <a:rPr lang="pl-PL" sz="1800" b="1" dirty="0" err="1">
                <a:solidFill>
                  <a:schemeClr val="accent1"/>
                </a:solidFill>
                <a:effectLst/>
                <a:ea typeface="Calibri" panose="020F0502020204030204" pitchFamily="34" charset="0"/>
                <a:cs typeface="Times New Roman" panose="02020603050405020304" pitchFamily="18" charset="0"/>
              </a:rPr>
              <a:t>their</a:t>
            </a:r>
            <a:r>
              <a:rPr lang="pl-PL" sz="1800" b="1" dirty="0">
                <a:solidFill>
                  <a:schemeClr val="accent1"/>
                </a:solidFill>
                <a:effectLst/>
                <a:ea typeface="Calibri" panose="020F0502020204030204" pitchFamily="34" charset="0"/>
                <a:cs typeface="Times New Roman" panose="02020603050405020304" pitchFamily="18" charset="0"/>
              </a:rPr>
              <a:t> engagement. </a:t>
            </a:r>
          </a:p>
          <a:p>
            <a:pPr>
              <a:lnSpc>
                <a:spcPct val="115000"/>
              </a:lnSpc>
              <a:spcAft>
                <a:spcPts val="800"/>
              </a:spcAft>
            </a:pPr>
            <a:r>
              <a:rPr lang="en-US" dirty="0">
                <a:solidFill>
                  <a:srgbClr val="000000"/>
                </a:solidFill>
                <a:ea typeface="Calibri" panose="020F0502020204030204" pitchFamily="34" charset="0"/>
                <a:cs typeface="Times New Roman" panose="02020603050405020304" pitchFamily="18" charset="0"/>
              </a:rPr>
              <a:t>Therefore, in this educational project, </a:t>
            </a:r>
            <a:r>
              <a:rPr lang="en-US" b="1" dirty="0">
                <a:solidFill>
                  <a:schemeClr val="accent1"/>
                </a:solidFill>
                <a:ea typeface="Calibri" panose="020F0502020204030204" pitchFamily="34" charset="0"/>
                <a:cs typeface="Times New Roman" panose="02020603050405020304" pitchFamily="18" charset="0"/>
              </a:rPr>
              <a:t>manuals </a:t>
            </a:r>
            <a:r>
              <a:rPr lang="pl-PL" b="1" dirty="0" err="1">
                <a:solidFill>
                  <a:schemeClr val="accent1"/>
                </a:solidFill>
                <a:ea typeface="Calibri" panose="020F0502020204030204" pitchFamily="34" charset="0"/>
                <a:cs typeface="Times New Roman" panose="02020603050405020304" pitchFamily="18" charset="0"/>
              </a:rPr>
              <a:t>provided</a:t>
            </a:r>
            <a:r>
              <a:rPr lang="pl-PL" b="1" dirty="0">
                <a:solidFill>
                  <a:schemeClr val="accent1"/>
                </a:solidFill>
                <a:ea typeface="Calibri" panose="020F0502020204030204" pitchFamily="34" charset="0"/>
                <a:cs typeface="Times New Roman" panose="02020603050405020304" pitchFamily="18" charset="0"/>
              </a:rPr>
              <a:t> </a:t>
            </a:r>
            <a:r>
              <a:rPr lang="en-US" b="1" dirty="0">
                <a:solidFill>
                  <a:schemeClr val="accent1"/>
                </a:solidFill>
                <a:ea typeface="Calibri" panose="020F0502020204030204" pitchFamily="34" charset="0"/>
                <a:cs typeface="Times New Roman" panose="02020603050405020304" pitchFamily="18" charset="0"/>
              </a:rPr>
              <a:t>both for teachers and </a:t>
            </a:r>
            <a:br>
              <a:rPr lang="pl-PL" b="1" dirty="0">
                <a:solidFill>
                  <a:schemeClr val="accent1"/>
                </a:solidFill>
                <a:ea typeface="Calibri" panose="020F0502020204030204" pitchFamily="34" charset="0"/>
                <a:cs typeface="Times New Roman" panose="02020603050405020304" pitchFamily="18" charset="0"/>
              </a:rPr>
            </a:br>
            <a:r>
              <a:rPr lang="en-US" b="1" dirty="0">
                <a:solidFill>
                  <a:schemeClr val="accent1"/>
                </a:solidFill>
                <a:ea typeface="Calibri" panose="020F0502020204030204" pitchFamily="34" charset="0"/>
                <a:cs typeface="Times New Roman" panose="02020603050405020304" pitchFamily="18" charset="0"/>
              </a:rPr>
              <a:t>external stakeholders are being prepared, tested and validated together, </a:t>
            </a:r>
            <a:br>
              <a:rPr lang="pl-PL" b="1" dirty="0">
                <a:solidFill>
                  <a:schemeClr val="accent1"/>
                </a:solidFill>
                <a:ea typeface="Calibri" panose="020F0502020204030204" pitchFamily="34" charset="0"/>
                <a:cs typeface="Times New Roman" panose="02020603050405020304" pitchFamily="18" charset="0"/>
              </a:rPr>
            </a:br>
            <a:r>
              <a:rPr lang="en-US" b="1" dirty="0">
                <a:solidFill>
                  <a:schemeClr val="accent1"/>
                </a:solidFill>
                <a:ea typeface="Calibri" panose="020F0502020204030204" pitchFamily="34" charset="0"/>
                <a:cs typeface="Times New Roman" panose="02020603050405020304" pitchFamily="18" charset="0"/>
              </a:rPr>
              <a:t>providing a multi-dimensional view and assessment.</a:t>
            </a:r>
            <a:endParaRPr lang="pl-PL" b="1" dirty="0">
              <a:solidFill>
                <a:schemeClr val="accent1"/>
              </a:solidFill>
              <a:ea typeface="Calibri" panose="020F0502020204030204" pitchFamily="34" charset="0"/>
              <a:cs typeface="Times New Roman" panose="02020603050405020304" pitchFamily="18" charset="0"/>
            </a:endParaRPr>
          </a:p>
          <a:p>
            <a:pPr>
              <a:lnSpc>
                <a:spcPct val="115000"/>
              </a:lnSpc>
              <a:spcAft>
                <a:spcPts val="800"/>
              </a:spcAft>
            </a:pPr>
            <a:r>
              <a:rPr lang="pl-PL" dirty="0">
                <a:solidFill>
                  <a:srgbClr val="000000"/>
                </a:solidFill>
                <a:ea typeface="Calibri" panose="020F0502020204030204" pitchFamily="34" charset="0"/>
                <a:cs typeface="Times New Roman" panose="02020603050405020304" pitchFamily="18" charset="0"/>
              </a:rPr>
              <a:t>The </a:t>
            </a:r>
            <a:r>
              <a:rPr lang="pl-PL" dirty="0" err="1">
                <a:solidFill>
                  <a:srgbClr val="000000"/>
                </a:solidFill>
                <a:ea typeface="Calibri" panose="020F0502020204030204" pitchFamily="34" charset="0"/>
                <a:cs typeface="Times New Roman" panose="02020603050405020304" pitchFamily="18" charset="0"/>
              </a:rPr>
              <a:t>final</a:t>
            </a:r>
            <a:r>
              <a:rPr lang="pl-PL" dirty="0">
                <a:solidFill>
                  <a:srgbClr val="000000"/>
                </a:solidFill>
                <a:ea typeface="Calibri" panose="020F0502020204030204" pitchFamily="34" charset="0"/>
                <a:cs typeface="Times New Roman" panose="02020603050405020304" pitchFamily="18" charset="0"/>
              </a:rPr>
              <a:t> version of the </a:t>
            </a:r>
            <a:r>
              <a:rPr lang="pl-PL" dirty="0" err="1">
                <a:solidFill>
                  <a:srgbClr val="000000"/>
                </a:solidFill>
                <a:ea typeface="Calibri" panose="020F0502020204030204" pitchFamily="34" charset="0"/>
                <a:cs typeface="Times New Roman" panose="02020603050405020304" pitchFamily="18" charset="0"/>
              </a:rPr>
              <a:t>project</a:t>
            </a:r>
            <a:r>
              <a:rPr lang="pl-PL" dirty="0">
                <a:solidFill>
                  <a:srgbClr val="000000"/>
                </a:solidFill>
                <a:ea typeface="Calibri" panose="020F0502020204030204" pitchFamily="34" charset="0"/>
                <a:cs typeface="Times New Roman" panose="02020603050405020304" pitchFamily="18" charset="0"/>
              </a:rPr>
              <a:t> </a:t>
            </a:r>
            <a:r>
              <a:rPr lang="pl-PL" dirty="0" err="1">
                <a:solidFill>
                  <a:srgbClr val="000000"/>
                </a:solidFill>
                <a:ea typeface="Calibri" panose="020F0502020204030204" pitchFamily="34" charset="0"/>
                <a:cs typeface="Times New Roman" panose="02020603050405020304" pitchFamily="18" charset="0"/>
              </a:rPr>
              <a:t>outcomes</a:t>
            </a:r>
            <a:r>
              <a:rPr lang="pl-PL" dirty="0">
                <a:solidFill>
                  <a:srgbClr val="000000"/>
                </a:solidFill>
                <a:ea typeface="Calibri" panose="020F0502020204030204" pitchFamily="34" charset="0"/>
                <a:cs typeface="Times New Roman" panose="02020603050405020304" pitchFamily="18" charset="0"/>
              </a:rPr>
              <a:t> (</a:t>
            </a:r>
            <a:r>
              <a:rPr lang="pl-PL" dirty="0" err="1">
                <a:solidFill>
                  <a:srgbClr val="000000"/>
                </a:solidFill>
                <a:ea typeface="Calibri" panose="020F0502020204030204" pitchFamily="34" charset="0"/>
                <a:cs typeface="Times New Roman" panose="02020603050405020304" pitchFamily="18" charset="0"/>
              </a:rPr>
              <a:t>manuals</a:t>
            </a:r>
            <a:r>
              <a:rPr lang="pl-PL" dirty="0">
                <a:solidFill>
                  <a:srgbClr val="000000"/>
                </a:solidFill>
                <a:ea typeface="Calibri" panose="020F0502020204030204" pitchFamily="34" charset="0"/>
                <a:cs typeface="Times New Roman" panose="02020603050405020304" pitchFamily="18" charset="0"/>
              </a:rPr>
              <a:t>) </a:t>
            </a:r>
            <a:r>
              <a:rPr lang="pl-PL" dirty="0" err="1">
                <a:solidFill>
                  <a:srgbClr val="000000"/>
                </a:solidFill>
                <a:ea typeface="Calibri" panose="020F0502020204030204" pitchFamily="34" charset="0"/>
                <a:cs typeface="Times New Roman" panose="02020603050405020304" pitchFamily="18" charset="0"/>
              </a:rPr>
              <a:t>will</a:t>
            </a:r>
            <a:r>
              <a:rPr lang="pl-PL" dirty="0">
                <a:solidFill>
                  <a:srgbClr val="000000"/>
                </a:solidFill>
                <a:ea typeface="Calibri" panose="020F0502020204030204" pitchFamily="34" charset="0"/>
                <a:cs typeface="Times New Roman" panose="02020603050405020304" pitchFamily="18" charset="0"/>
              </a:rPr>
              <a:t> be </a:t>
            </a:r>
            <a:r>
              <a:rPr lang="pl-PL" dirty="0" err="1">
                <a:solidFill>
                  <a:srgbClr val="000000"/>
                </a:solidFill>
                <a:ea typeface="Calibri" panose="020F0502020204030204" pitchFamily="34" charset="0"/>
                <a:cs typeface="Times New Roman" panose="02020603050405020304" pitchFamily="18" charset="0"/>
              </a:rPr>
              <a:t>approachable</a:t>
            </a:r>
            <a:br>
              <a:rPr lang="pl-PL" dirty="0">
                <a:solidFill>
                  <a:srgbClr val="000000"/>
                </a:solidFill>
                <a:ea typeface="Calibri" panose="020F0502020204030204" pitchFamily="34" charset="0"/>
                <a:cs typeface="Times New Roman" panose="02020603050405020304" pitchFamily="18" charset="0"/>
              </a:rPr>
            </a:br>
            <a:r>
              <a:rPr lang="pl-PL" dirty="0">
                <a:solidFill>
                  <a:srgbClr val="000000"/>
                </a:solidFill>
                <a:ea typeface="Calibri" panose="020F0502020204030204" pitchFamily="34" charset="0"/>
                <a:cs typeface="Times New Roman" panose="02020603050405020304" pitchFamily="18" charset="0"/>
              </a:rPr>
              <a:t> </a:t>
            </a:r>
            <a:r>
              <a:rPr lang="pl-PL" dirty="0" err="1">
                <a:solidFill>
                  <a:srgbClr val="000000"/>
                </a:solidFill>
                <a:ea typeface="Calibri" panose="020F0502020204030204" pitchFamily="34" charset="0"/>
                <a:cs typeface="Times New Roman" panose="02020603050405020304" pitchFamily="18" charset="0"/>
              </a:rPr>
              <a:t>at</a:t>
            </a:r>
            <a:r>
              <a:rPr lang="pl-PL" dirty="0">
                <a:solidFill>
                  <a:srgbClr val="000000"/>
                </a:solidFill>
                <a:ea typeface="Calibri" panose="020F0502020204030204" pitchFamily="34" charset="0"/>
                <a:cs typeface="Times New Roman" panose="02020603050405020304" pitchFamily="18" charset="0"/>
              </a:rPr>
              <a:t> te </a:t>
            </a:r>
            <a:r>
              <a:rPr lang="pl-PL" dirty="0" err="1">
                <a:solidFill>
                  <a:srgbClr val="000000"/>
                </a:solidFill>
                <a:ea typeface="Calibri" panose="020F0502020204030204" pitchFamily="34" charset="0"/>
                <a:cs typeface="Times New Roman" panose="02020603050405020304" pitchFamily="18" charset="0"/>
              </a:rPr>
              <a:t>project</a:t>
            </a:r>
            <a:r>
              <a:rPr lang="pl-PL" dirty="0">
                <a:solidFill>
                  <a:srgbClr val="000000"/>
                </a:solidFill>
                <a:ea typeface="Calibri" panose="020F0502020204030204" pitchFamily="34" charset="0"/>
                <a:cs typeface="Times New Roman" panose="02020603050405020304" pitchFamily="18" charset="0"/>
              </a:rPr>
              <a:t> </a:t>
            </a:r>
            <a:r>
              <a:rPr lang="pl-PL" dirty="0" err="1">
                <a:solidFill>
                  <a:srgbClr val="000000"/>
                </a:solidFill>
                <a:ea typeface="Calibri" panose="020F0502020204030204" pitchFamily="34" charset="0"/>
                <a:cs typeface="Times New Roman" panose="02020603050405020304" pitchFamily="18" charset="0"/>
              </a:rPr>
              <a:t>website</a:t>
            </a:r>
            <a:r>
              <a:rPr lang="pl-PL" dirty="0">
                <a:solidFill>
                  <a:srgbClr val="000000"/>
                </a:solidFill>
                <a:ea typeface="Calibri" panose="020F0502020204030204" pitchFamily="34" charset="0"/>
                <a:cs typeface="Times New Roman" panose="02020603050405020304" pitchFamily="18" charset="0"/>
              </a:rPr>
              <a:t> in </a:t>
            </a:r>
            <a:r>
              <a:rPr lang="pl-PL" dirty="0" err="1">
                <a:solidFill>
                  <a:srgbClr val="000000"/>
                </a:solidFill>
                <a:ea typeface="Calibri" panose="020F0502020204030204" pitchFamily="34" charset="0"/>
                <a:cs typeface="Times New Roman" panose="02020603050405020304" pitchFamily="18" charset="0"/>
              </a:rPr>
              <a:t>December</a:t>
            </a:r>
            <a:r>
              <a:rPr lang="pl-PL" dirty="0">
                <a:solidFill>
                  <a:srgbClr val="000000"/>
                </a:solidFill>
                <a:ea typeface="Calibri" panose="020F0502020204030204" pitchFamily="34" charset="0"/>
                <a:cs typeface="Times New Roman" panose="02020603050405020304" pitchFamily="18" charset="0"/>
              </a:rPr>
              <a:t> 2025. </a:t>
            </a:r>
          </a:p>
          <a:p>
            <a:pPr>
              <a:lnSpc>
                <a:spcPct val="115000"/>
              </a:lnSpc>
              <a:spcAft>
                <a:spcPts val="800"/>
              </a:spcAft>
            </a:pPr>
            <a:endParaRPr lang="pl-PL" dirty="0"/>
          </a:p>
        </p:txBody>
      </p:sp>
      <p:sp>
        <p:nvSpPr>
          <p:cNvPr id="6" name="pole tekstowe 5">
            <a:extLst>
              <a:ext uri="{FF2B5EF4-FFF2-40B4-BE49-F238E27FC236}">
                <a16:creationId xmlns:a16="http://schemas.microsoft.com/office/drawing/2014/main" id="{9EC6BE32-0954-D772-5422-4CC13497F38B}"/>
              </a:ext>
            </a:extLst>
          </p:cNvPr>
          <p:cNvSpPr txBox="1"/>
          <p:nvPr/>
        </p:nvSpPr>
        <p:spPr>
          <a:xfrm>
            <a:off x="4034619" y="6263918"/>
            <a:ext cx="7979588" cy="430887"/>
          </a:xfrm>
          <a:prstGeom prst="rect">
            <a:avLst/>
          </a:prstGeom>
          <a:noFill/>
        </p:spPr>
        <p:txBody>
          <a:bodyPr wrap="square">
            <a:spAutoFit/>
          </a:bodyPr>
          <a:lstStyle/>
          <a:p>
            <a:pPr algn="ctr"/>
            <a:r>
              <a:rPr lang="pl-PL" sz="2200" b="1" dirty="0" err="1">
                <a:solidFill>
                  <a:schemeClr val="accent1"/>
                </a:solidFill>
              </a:rPr>
              <a:t>More</a:t>
            </a:r>
            <a:r>
              <a:rPr lang="pl-PL" sz="2200" b="1" dirty="0">
                <a:solidFill>
                  <a:schemeClr val="accent1"/>
                </a:solidFill>
              </a:rPr>
              <a:t> </a:t>
            </a:r>
            <a:r>
              <a:rPr lang="pl-PL" sz="2200" b="1" dirty="0" err="1">
                <a:solidFill>
                  <a:schemeClr val="accent1"/>
                </a:solidFill>
              </a:rPr>
              <a:t>information</a:t>
            </a:r>
            <a:r>
              <a:rPr lang="pl-PL" sz="2200" b="1" dirty="0">
                <a:solidFill>
                  <a:schemeClr val="accent1"/>
                </a:solidFill>
              </a:rPr>
              <a:t>: https://wsb.edu.pl/heisciti/about-the-project</a:t>
            </a:r>
          </a:p>
        </p:txBody>
      </p:sp>
      <p:pic>
        <p:nvPicPr>
          <p:cNvPr id="9" name="Obraz 8">
            <a:extLst>
              <a:ext uri="{FF2B5EF4-FFF2-40B4-BE49-F238E27FC236}">
                <a16:creationId xmlns:a16="http://schemas.microsoft.com/office/drawing/2014/main" id="{1E750C23-509D-52FB-548D-EAD1FEEBC588}"/>
              </a:ext>
            </a:extLst>
          </p:cNvPr>
          <p:cNvPicPr>
            <a:picLocks noChangeAspect="1"/>
          </p:cNvPicPr>
          <p:nvPr/>
        </p:nvPicPr>
        <p:blipFill>
          <a:blip r:embed="rId3"/>
          <a:stretch>
            <a:fillRect/>
          </a:stretch>
        </p:blipFill>
        <p:spPr>
          <a:xfrm>
            <a:off x="8059066" y="1282700"/>
            <a:ext cx="3921410" cy="3962400"/>
          </a:xfrm>
          <a:prstGeom prst="rect">
            <a:avLst/>
          </a:prstGeom>
        </p:spPr>
      </p:pic>
    </p:spTree>
    <p:extLst>
      <p:ext uri="{BB962C8B-B14F-4D97-AF65-F5344CB8AC3E}">
        <p14:creationId xmlns:p14="http://schemas.microsoft.com/office/powerpoint/2010/main" val="10305949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1126A7-BD0A-F249-1035-B3B074F8507C}"/>
            </a:ext>
          </a:extLst>
        </p:cNvPr>
        <p:cNvGrpSpPr/>
        <p:nvPr/>
      </p:nvGrpSpPr>
      <p:grpSpPr>
        <a:xfrm>
          <a:off x="0" y="0"/>
          <a:ext cx="0" cy="0"/>
          <a:chOff x="0" y="0"/>
          <a:chExt cx="0" cy="0"/>
        </a:xfrm>
      </p:grpSpPr>
      <p:sp>
        <p:nvSpPr>
          <p:cNvPr id="2" name="Prostokąt 1">
            <a:extLst>
              <a:ext uri="{FF2B5EF4-FFF2-40B4-BE49-F238E27FC236}">
                <a16:creationId xmlns:a16="http://schemas.microsoft.com/office/drawing/2014/main" id="{7E5B8AC1-F04F-852B-13E9-C88D944E2A70}"/>
              </a:ext>
            </a:extLst>
          </p:cNvPr>
          <p:cNvSpPr/>
          <p:nvPr/>
        </p:nvSpPr>
        <p:spPr>
          <a:xfrm>
            <a:off x="3483400" y="163195"/>
            <a:ext cx="8497077" cy="4903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pl-PL" altLang="pl-PL" sz="3500" b="1" dirty="0">
              <a:solidFill>
                <a:srgbClr val="2258BC"/>
              </a:solidFill>
            </a:endParaRPr>
          </a:p>
          <a:p>
            <a:pPr algn="r"/>
            <a:r>
              <a:rPr lang="pl-PL" altLang="pl-PL" sz="3500" b="1" dirty="0" err="1">
                <a:solidFill>
                  <a:srgbClr val="2258BC"/>
                </a:solidFill>
              </a:rPr>
              <a:t>Teaching</a:t>
            </a:r>
            <a:r>
              <a:rPr lang="pl-PL" altLang="pl-PL" sz="3500" b="1" dirty="0">
                <a:solidFill>
                  <a:srgbClr val="2258BC"/>
                </a:solidFill>
              </a:rPr>
              <a:t> </a:t>
            </a:r>
            <a:r>
              <a:rPr lang="pl-PL" altLang="pl-PL" sz="3500" b="1" dirty="0" err="1">
                <a:solidFill>
                  <a:srgbClr val="2258BC"/>
                </a:solidFill>
              </a:rPr>
              <a:t>Methodology</a:t>
            </a:r>
            <a:r>
              <a:rPr lang="pl-PL" altLang="pl-PL" sz="3500" b="1" dirty="0">
                <a:solidFill>
                  <a:srgbClr val="2258BC"/>
                </a:solidFill>
              </a:rPr>
              <a:t> </a:t>
            </a:r>
            <a:endParaRPr lang="pl-PL" sz="3500" dirty="0"/>
          </a:p>
          <a:p>
            <a:pPr algn="r"/>
            <a:endParaRPr lang="pl-PL" sz="3500" dirty="0"/>
          </a:p>
        </p:txBody>
      </p:sp>
      <p:sp>
        <p:nvSpPr>
          <p:cNvPr id="6" name="pole tekstowe 5">
            <a:extLst>
              <a:ext uri="{FF2B5EF4-FFF2-40B4-BE49-F238E27FC236}">
                <a16:creationId xmlns:a16="http://schemas.microsoft.com/office/drawing/2014/main" id="{69032D7E-38BF-A6B6-B75A-F0E2068C51A4}"/>
              </a:ext>
            </a:extLst>
          </p:cNvPr>
          <p:cNvSpPr txBox="1"/>
          <p:nvPr/>
        </p:nvSpPr>
        <p:spPr>
          <a:xfrm>
            <a:off x="4034619" y="6263918"/>
            <a:ext cx="7979588" cy="430887"/>
          </a:xfrm>
          <a:prstGeom prst="rect">
            <a:avLst/>
          </a:prstGeom>
          <a:noFill/>
        </p:spPr>
        <p:txBody>
          <a:bodyPr wrap="square">
            <a:spAutoFit/>
          </a:bodyPr>
          <a:lstStyle/>
          <a:p>
            <a:pPr algn="ctr"/>
            <a:r>
              <a:rPr lang="pl-PL" sz="2200" b="1" dirty="0" err="1">
                <a:solidFill>
                  <a:schemeClr val="accent1"/>
                </a:solidFill>
              </a:rPr>
              <a:t>More</a:t>
            </a:r>
            <a:r>
              <a:rPr lang="pl-PL" sz="2200" b="1" dirty="0">
                <a:solidFill>
                  <a:schemeClr val="accent1"/>
                </a:solidFill>
              </a:rPr>
              <a:t> </a:t>
            </a:r>
            <a:r>
              <a:rPr lang="pl-PL" sz="2200" b="1" dirty="0" err="1">
                <a:solidFill>
                  <a:schemeClr val="accent1"/>
                </a:solidFill>
              </a:rPr>
              <a:t>information</a:t>
            </a:r>
            <a:r>
              <a:rPr lang="pl-PL" sz="2200" b="1" dirty="0">
                <a:solidFill>
                  <a:schemeClr val="accent1"/>
                </a:solidFill>
              </a:rPr>
              <a:t>: https://wsb.edu.pl/heisciti/about-the-project</a:t>
            </a:r>
          </a:p>
        </p:txBody>
      </p:sp>
      <p:pic>
        <p:nvPicPr>
          <p:cNvPr id="4" name="Obraz 3">
            <a:extLst>
              <a:ext uri="{FF2B5EF4-FFF2-40B4-BE49-F238E27FC236}">
                <a16:creationId xmlns:a16="http://schemas.microsoft.com/office/drawing/2014/main" id="{8823C677-5384-9C52-0EFE-CB3AFB100D47}"/>
              </a:ext>
            </a:extLst>
          </p:cNvPr>
          <p:cNvPicPr>
            <a:picLocks noChangeAspect="1"/>
          </p:cNvPicPr>
          <p:nvPr/>
        </p:nvPicPr>
        <p:blipFill>
          <a:blip r:embed="rId3"/>
          <a:stretch>
            <a:fillRect/>
          </a:stretch>
        </p:blipFill>
        <p:spPr>
          <a:xfrm>
            <a:off x="337751" y="1559302"/>
            <a:ext cx="3599935" cy="4981728"/>
          </a:xfrm>
          <a:prstGeom prst="rect">
            <a:avLst/>
          </a:prstGeom>
          <a:ln>
            <a:solidFill>
              <a:schemeClr val="accent2"/>
            </a:solidFill>
          </a:ln>
        </p:spPr>
      </p:pic>
      <p:sp>
        <p:nvSpPr>
          <p:cNvPr id="5" name="pole tekstowe 4">
            <a:extLst>
              <a:ext uri="{FF2B5EF4-FFF2-40B4-BE49-F238E27FC236}">
                <a16:creationId xmlns:a16="http://schemas.microsoft.com/office/drawing/2014/main" id="{D31622F9-2007-A4BF-85D1-00FFE10DD92F}"/>
              </a:ext>
            </a:extLst>
          </p:cNvPr>
          <p:cNvSpPr txBox="1"/>
          <p:nvPr/>
        </p:nvSpPr>
        <p:spPr>
          <a:xfrm>
            <a:off x="4171950" y="1035050"/>
            <a:ext cx="7607300" cy="5909310"/>
          </a:xfrm>
          <a:prstGeom prst="rect">
            <a:avLst/>
          </a:prstGeom>
          <a:noFill/>
        </p:spPr>
        <p:txBody>
          <a:bodyPr wrap="square" rtlCol="0">
            <a:spAutoFit/>
          </a:bodyPr>
          <a:lstStyle/>
          <a:p>
            <a:r>
              <a:rPr lang="en-US" dirty="0"/>
              <a:t>The course aims to teach </a:t>
            </a:r>
            <a:r>
              <a:rPr lang="en-US" b="1" dirty="0"/>
              <a:t>students </a:t>
            </a:r>
            <a:r>
              <a:rPr lang="pl-PL" b="1" dirty="0"/>
              <a:t>and </a:t>
            </a:r>
            <a:r>
              <a:rPr lang="pl-PL" b="1" dirty="0" err="1"/>
              <a:t>secondary</a:t>
            </a:r>
            <a:r>
              <a:rPr lang="pl-PL" b="1" dirty="0"/>
              <a:t> </a:t>
            </a:r>
            <a:r>
              <a:rPr lang="pl-PL" b="1" dirty="0" err="1"/>
              <a:t>school</a:t>
            </a:r>
            <a:r>
              <a:rPr lang="pl-PL" b="1" dirty="0"/>
              <a:t> </a:t>
            </a:r>
            <a:r>
              <a:rPr lang="pl-PL" b="1" dirty="0" err="1"/>
              <a:t>students</a:t>
            </a:r>
            <a:r>
              <a:rPr lang="pl-PL" b="1" dirty="0"/>
              <a:t> </a:t>
            </a:r>
            <a:r>
              <a:rPr lang="en-US" dirty="0"/>
              <a:t>how to facilitate </a:t>
            </a:r>
            <a:r>
              <a:rPr lang="en-US" b="1" dirty="0"/>
              <a:t>effective communication between citizens</a:t>
            </a:r>
            <a:r>
              <a:rPr lang="pl-PL" b="1" dirty="0"/>
              <a:t>, </a:t>
            </a:r>
            <a:r>
              <a:rPr lang="pl-PL" b="1" dirty="0" err="1"/>
              <a:t>particularly</a:t>
            </a:r>
            <a:r>
              <a:rPr lang="pl-PL" b="1" dirty="0"/>
              <a:t> </a:t>
            </a:r>
            <a:r>
              <a:rPr lang="pl-PL" b="1" dirty="0" err="1"/>
              <a:t>youth</a:t>
            </a:r>
            <a:r>
              <a:rPr lang="pl-PL" b="1" dirty="0"/>
              <a:t>, </a:t>
            </a:r>
            <a:r>
              <a:rPr lang="en-US" b="1" dirty="0"/>
              <a:t>and local authorities, promoting sustainable urban development</a:t>
            </a:r>
            <a:r>
              <a:rPr lang="en-US" dirty="0"/>
              <a:t>.</a:t>
            </a:r>
            <a:endParaRPr lang="pl-PL" dirty="0"/>
          </a:p>
          <a:p>
            <a:r>
              <a:rPr lang="en-US" dirty="0"/>
              <a:t>The primary objective of the course is to foster students’ active involvement in community development by establishing partnerships among various stakeholders in community engagement. This, in turn, will influence urban policy and practice, moving towards a system that </a:t>
            </a:r>
            <a:r>
              <a:rPr lang="pl-PL" dirty="0" err="1"/>
              <a:t>emphasises</a:t>
            </a:r>
            <a:r>
              <a:rPr lang="pl-PL" dirty="0"/>
              <a:t> </a:t>
            </a:r>
            <a:r>
              <a:rPr lang="en-US" dirty="0"/>
              <a:t>shared decision-making through improved</a:t>
            </a:r>
            <a:r>
              <a:rPr lang="pl-PL" dirty="0"/>
              <a:t> </a:t>
            </a:r>
            <a:r>
              <a:rPr lang="en-US" dirty="0"/>
              <a:t>information, communication, and dialogue.</a:t>
            </a:r>
            <a:endParaRPr lang="pl-PL" dirty="0"/>
          </a:p>
          <a:p>
            <a:endParaRPr lang="pl-PL" dirty="0"/>
          </a:p>
          <a:p>
            <a:r>
              <a:rPr lang="en-US" dirty="0"/>
              <a:t>The objectives of the course are as follows:</a:t>
            </a:r>
          </a:p>
          <a:p>
            <a:pPr marL="285750" indent="-285750">
              <a:buFont typeface="Arial" panose="020B0604020202020204" pitchFamily="34" charset="0"/>
              <a:buChar char="•"/>
            </a:pPr>
            <a:r>
              <a:rPr lang="en-US" dirty="0"/>
              <a:t>defining the concept of community engagement </a:t>
            </a:r>
          </a:p>
          <a:p>
            <a:pPr marL="285750" indent="-285750">
              <a:buFont typeface="Arial" panose="020B0604020202020204" pitchFamily="34" charset="0"/>
              <a:buChar char="•"/>
            </a:pPr>
            <a:r>
              <a:rPr lang="en-US" dirty="0"/>
              <a:t>providing variability of tools to enable responsible participation in local contexts </a:t>
            </a:r>
          </a:p>
          <a:p>
            <a:pPr marL="285750" indent="-285750">
              <a:buFont typeface="Arial" panose="020B0604020202020204" pitchFamily="34" charset="0"/>
              <a:buChar char="•"/>
            </a:pPr>
            <a:r>
              <a:rPr lang="en-US" dirty="0"/>
              <a:t>guiding students in the process of designing and implementing projects or plans that address specific community needs</a:t>
            </a:r>
            <a:endParaRPr lang="pl-PL" dirty="0"/>
          </a:p>
          <a:p>
            <a:endParaRPr lang="pl-PL" dirty="0"/>
          </a:p>
          <a:p>
            <a:r>
              <a:rPr lang="en-US" dirty="0"/>
              <a:t>It employs Project-Based Learning (PBL) and Design Thinking, combining theoretical knowledge with practical, hands-on projects.</a:t>
            </a:r>
            <a:endParaRPr lang="pl-PL" dirty="0"/>
          </a:p>
          <a:p>
            <a:endParaRPr lang="pl-PL" dirty="0"/>
          </a:p>
          <a:p>
            <a:r>
              <a:rPr lang="pl-PL" b="1" dirty="0"/>
              <a:t> </a:t>
            </a:r>
            <a:endParaRPr lang="pl-PL" dirty="0"/>
          </a:p>
          <a:p>
            <a:endParaRPr lang="pl-PL" dirty="0"/>
          </a:p>
        </p:txBody>
      </p:sp>
    </p:spTree>
    <p:extLst>
      <p:ext uri="{BB962C8B-B14F-4D97-AF65-F5344CB8AC3E}">
        <p14:creationId xmlns:p14="http://schemas.microsoft.com/office/powerpoint/2010/main" val="14117904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35DB92-3C71-8C9F-B39A-5340AFE1CECE}"/>
            </a:ext>
          </a:extLst>
        </p:cNvPr>
        <p:cNvGrpSpPr/>
        <p:nvPr/>
      </p:nvGrpSpPr>
      <p:grpSpPr>
        <a:xfrm>
          <a:off x="0" y="0"/>
          <a:ext cx="0" cy="0"/>
          <a:chOff x="0" y="0"/>
          <a:chExt cx="0" cy="0"/>
        </a:xfrm>
      </p:grpSpPr>
      <p:sp>
        <p:nvSpPr>
          <p:cNvPr id="2" name="Prostokąt 1">
            <a:extLst>
              <a:ext uri="{FF2B5EF4-FFF2-40B4-BE49-F238E27FC236}">
                <a16:creationId xmlns:a16="http://schemas.microsoft.com/office/drawing/2014/main" id="{C9066587-5C4E-6A2E-3380-7DDBAD3A8DA8}"/>
              </a:ext>
            </a:extLst>
          </p:cNvPr>
          <p:cNvSpPr/>
          <p:nvPr/>
        </p:nvSpPr>
        <p:spPr>
          <a:xfrm>
            <a:off x="2984500" y="163195"/>
            <a:ext cx="8995977" cy="4903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pl-PL" altLang="pl-PL" sz="2700" b="1" dirty="0">
              <a:solidFill>
                <a:srgbClr val="2258BC"/>
              </a:solidFill>
            </a:endParaRPr>
          </a:p>
          <a:p>
            <a:pPr algn="r"/>
            <a:r>
              <a:rPr lang="pl-PL" altLang="pl-PL" sz="2700" b="1" dirty="0">
                <a:solidFill>
                  <a:srgbClr val="2258BC"/>
                </a:solidFill>
              </a:rPr>
              <a:t>Toolkit on </a:t>
            </a:r>
            <a:r>
              <a:rPr lang="pl-PL" altLang="pl-PL" sz="2700" b="1" dirty="0" err="1">
                <a:solidFill>
                  <a:srgbClr val="2258BC"/>
                </a:solidFill>
              </a:rPr>
              <a:t>citizens</a:t>
            </a:r>
            <a:r>
              <a:rPr lang="pl-PL" altLang="pl-PL" sz="2700" b="1" dirty="0">
                <a:solidFill>
                  <a:srgbClr val="2258BC"/>
                </a:solidFill>
              </a:rPr>
              <a:t>’ engagement </a:t>
            </a:r>
            <a:r>
              <a:rPr lang="pl-PL" altLang="pl-PL" sz="2700" b="1" dirty="0" err="1">
                <a:solidFill>
                  <a:srgbClr val="2258BC"/>
                </a:solidFill>
              </a:rPr>
              <a:t>at</a:t>
            </a:r>
            <a:r>
              <a:rPr lang="pl-PL" altLang="pl-PL" sz="2700" b="1" dirty="0">
                <a:solidFill>
                  <a:srgbClr val="2258BC"/>
                </a:solidFill>
              </a:rPr>
              <a:t> the </a:t>
            </a:r>
            <a:r>
              <a:rPr lang="pl-PL" altLang="pl-PL" sz="2700" b="1" dirty="0" err="1">
                <a:solidFill>
                  <a:srgbClr val="2258BC"/>
                </a:solidFill>
              </a:rPr>
              <a:t>local</a:t>
            </a:r>
            <a:r>
              <a:rPr lang="pl-PL" altLang="pl-PL" sz="2700" b="1" dirty="0">
                <a:solidFill>
                  <a:srgbClr val="2258BC"/>
                </a:solidFill>
              </a:rPr>
              <a:t> </a:t>
            </a:r>
            <a:r>
              <a:rPr lang="pl-PL" altLang="pl-PL" sz="2700" b="1" dirty="0" err="1">
                <a:solidFill>
                  <a:srgbClr val="2258BC"/>
                </a:solidFill>
              </a:rPr>
              <a:t>level</a:t>
            </a:r>
            <a:endParaRPr lang="pl-PL" sz="2700" dirty="0"/>
          </a:p>
          <a:p>
            <a:pPr algn="r"/>
            <a:endParaRPr lang="pl-PL" sz="3500" dirty="0"/>
          </a:p>
        </p:txBody>
      </p:sp>
      <p:sp>
        <p:nvSpPr>
          <p:cNvPr id="6" name="pole tekstowe 5">
            <a:extLst>
              <a:ext uri="{FF2B5EF4-FFF2-40B4-BE49-F238E27FC236}">
                <a16:creationId xmlns:a16="http://schemas.microsoft.com/office/drawing/2014/main" id="{99CDDC94-FFC6-FD99-BBC4-25EF786D59BB}"/>
              </a:ext>
            </a:extLst>
          </p:cNvPr>
          <p:cNvSpPr txBox="1"/>
          <p:nvPr/>
        </p:nvSpPr>
        <p:spPr>
          <a:xfrm>
            <a:off x="4604951" y="6334897"/>
            <a:ext cx="7409256" cy="769441"/>
          </a:xfrm>
          <a:prstGeom prst="rect">
            <a:avLst/>
          </a:prstGeom>
          <a:noFill/>
        </p:spPr>
        <p:txBody>
          <a:bodyPr wrap="square">
            <a:spAutoFit/>
          </a:bodyPr>
          <a:lstStyle/>
          <a:p>
            <a:pPr algn="ctr"/>
            <a:r>
              <a:rPr lang="pl-PL" sz="2200" b="1" dirty="0" err="1">
                <a:solidFill>
                  <a:schemeClr val="accent1"/>
                </a:solidFill>
              </a:rPr>
              <a:t>More</a:t>
            </a:r>
            <a:r>
              <a:rPr lang="pl-PL" sz="2200" b="1" dirty="0">
                <a:solidFill>
                  <a:schemeClr val="accent1"/>
                </a:solidFill>
              </a:rPr>
              <a:t> </a:t>
            </a:r>
            <a:r>
              <a:rPr lang="pl-PL" sz="2200" b="1" dirty="0" err="1">
                <a:solidFill>
                  <a:schemeClr val="accent1"/>
                </a:solidFill>
              </a:rPr>
              <a:t>information</a:t>
            </a:r>
            <a:r>
              <a:rPr lang="pl-PL" sz="2200" b="1" dirty="0">
                <a:solidFill>
                  <a:schemeClr val="accent1"/>
                </a:solidFill>
              </a:rPr>
              <a:t>: https://wsb.edu.pl/heisciti/about-the-project</a:t>
            </a:r>
          </a:p>
        </p:txBody>
      </p:sp>
      <p:pic>
        <p:nvPicPr>
          <p:cNvPr id="7" name="Obraz 6">
            <a:extLst>
              <a:ext uri="{FF2B5EF4-FFF2-40B4-BE49-F238E27FC236}">
                <a16:creationId xmlns:a16="http://schemas.microsoft.com/office/drawing/2014/main" id="{C8144B6C-1EC1-88D8-59DD-584BEEE435C1}"/>
              </a:ext>
            </a:extLst>
          </p:cNvPr>
          <p:cNvPicPr>
            <a:picLocks noChangeAspect="1"/>
          </p:cNvPicPr>
          <p:nvPr/>
        </p:nvPicPr>
        <p:blipFill>
          <a:blip r:embed="rId3"/>
          <a:stretch>
            <a:fillRect/>
          </a:stretch>
        </p:blipFill>
        <p:spPr>
          <a:xfrm>
            <a:off x="683741" y="5706124"/>
            <a:ext cx="3697666" cy="748233"/>
          </a:xfrm>
          <a:prstGeom prst="rect">
            <a:avLst/>
          </a:prstGeom>
          <a:ln>
            <a:solidFill>
              <a:schemeClr val="accent2"/>
            </a:solidFill>
          </a:ln>
        </p:spPr>
      </p:pic>
      <p:pic>
        <p:nvPicPr>
          <p:cNvPr id="4" name="Obraz 3">
            <a:extLst>
              <a:ext uri="{FF2B5EF4-FFF2-40B4-BE49-F238E27FC236}">
                <a16:creationId xmlns:a16="http://schemas.microsoft.com/office/drawing/2014/main" id="{8A20A15D-4B92-A2D2-3675-A2053831AA14}"/>
              </a:ext>
            </a:extLst>
          </p:cNvPr>
          <p:cNvPicPr>
            <a:picLocks noChangeAspect="1"/>
          </p:cNvPicPr>
          <p:nvPr/>
        </p:nvPicPr>
        <p:blipFill>
          <a:blip r:embed="rId4"/>
          <a:stretch>
            <a:fillRect/>
          </a:stretch>
        </p:blipFill>
        <p:spPr>
          <a:xfrm>
            <a:off x="683741" y="1467061"/>
            <a:ext cx="3697666" cy="4399295"/>
          </a:xfrm>
          <a:prstGeom prst="rect">
            <a:avLst/>
          </a:prstGeom>
          <a:ln>
            <a:solidFill>
              <a:schemeClr val="accent2"/>
            </a:solidFill>
          </a:ln>
        </p:spPr>
      </p:pic>
      <p:sp>
        <p:nvSpPr>
          <p:cNvPr id="8" name="pole tekstowe 7">
            <a:extLst>
              <a:ext uri="{FF2B5EF4-FFF2-40B4-BE49-F238E27FC236}">
                <a16:creationId xmlns:a16="http://schemas.microsoft.com/office/drawing/2014/main" id="{334AA6C2-6222-7384-EDEA-CEA47BBFFB78}"/>
              </a:ext>
            </a:extLst>
          </p:cNvPr>
          <p:cNvSpPr txBox="1"/>
          <p:nvPr/>
        </p:nvSpPr>
        <p:spPr>
          <a:xfrm>
            <a:off x="4504976" y="1162050"/>
            <a:ext cx="7475502" cy="4801314"/>
          </a:xfrm>
          <a:prstGeom prst="rect">
            <a:avLst/>
          </a:prstGeom>
          <a:noFill/>
        </p:spPr>
        <p:txBody>
          <a:bodyPr wrap="square" rtlCol="0">
            <a:spAutoFit/>
          </a:bodyPr>
          <a:lstStyle/>
          <a:p>
            <a:r>
              <a:rPr lang="en-US" dirty="0"/>
              <a:t>The adaptable toolkit is designed for </a:t>
            </a:r>
            <a:r>
              <a:rPr lang="en-US" b="1" dirty="0"/>
              <a:t>lecturers and facilitators </a:t>
            </a:r>
            <a:r>
              <a:rPr lang="pl-PL" b="1" dirty="0"/>
              <a:t>(</a:t>
            </a:r>
            <a:r>
              <a:rPr lang="pl-PL" b="1" dirty="0" err="1"/>
              <a:t>practitioners</a:t>
            </a:r>
            <a:r>
              <a:rPr lang="pl-PL" b="1" dirty="0"/>
              <a:t>) </a:t>
            </a:r>
            <a:r>
              <a:rPr lang="en-US" dirty="0"/>
              <a:t>to foster effective community and academic engagement</a:t>
            </a:r>
            <a:r>
              <a:rPr lang="pl-PL" dirty="0"/>
              <a:t> in </a:t>
            </a:r>
            <a:r>
              <a:rPr lang="pl-PL" dirty="0" err="1"/>
              <a:t>local</a:t>
            </a:r>
            <a:r>
              <a:rPr lang="pl-PL" dirty="0"/>
              <a:t> </a:t>
            </a:r>
            <a:r>
              <a:rPr lang="pl-PL" dirty="0" err="1"/>
              <a:t>democracy</a:t>
            </a:r>
            <a:r>
              <a:rPr lang="pl-PL" dirty="0"/>
              <a:t>. </a:t>
            </a:r>
          </a:p>
          <a:p>
            <a:endParaRPr lang="pl-PL" dirty="0"/>
          </a:p>
          <a:p>
            <a:r>
              <a:rPr lang="en-US" dirty="0"/>
              <a:t>This guide </a:t>
            </a:r>
            <a:r>
              <a:rPr lang="pl-PL" dirty="0" err="1"/>
              <a:t>provides</a:t>
            </a:r>
            <a:r>
              <a:rPr lang="pl-PL" dirty="0"/>
              <a:t> </a:t>
            </a:r>
            <a:r>
              <a:rPr lang="pl-PL" b="1" dirty="0" err="1"/>
              <a:t>scenarios</a:t>
            </a:r>
            <a:r>
              <a:rPr lang="pl-PL" b="1" dirty="0"/>
              <a:t> (</a:t>
            </a:r>
            <a:r>
              <a:rPr lang="pl-PL" b="1" dirty="0" err="1"/>
              <a:t>lectures</a:t>
            </a:r>
            <a:r>
              <a:rPr lang="pl-PL" b="1" dirty="0"/>
              <a:t> and</a:t>
            </a:r>
            <a:r>
              <a:rPr lang="en-US" b="1" dirty="0"/>
              <a:t> workshops) and tools </a:t>
            </a:r>
            <a:r>
              <a:rPr lang="en-US" dirty="0"/>
              <a:t>for social dialogue.</a:t>
            </a:r>
            <a:r>
              <a:rPr lang="pl-PL" dirty="0"/>
              <a:t> </a:t>
            </a:r>
            <a:r>
              <a:rPr lang="en-US" dirty="0"/>
              <a:t>It uses design thinking and project-based learning methodologies</a:t>
            </a:r>
            <a:r>
              <a:rPr lang="pl-PL" dirty="0"/>
              <a:t>.</a:t>
            </a:r>
          </a:p>
          <a:p>
            <a:r>
              <a:rPr lang="en-US" dirty="0"/>
              <a:t>The course is founded on Project-Based Learning (PBL) and Design Thinking methodologies. </a:t>
            </a:r>
            <a:endParaRPr lang="pl-PL" dirty="0"/>
          </a:p>
          <a:p>
            <a:endParaRPr lang="pl-PL" dirty="0"/>
          </a:p>
          <a:p>
            <a:r>
              <a:rPr lang="pl-PL" dirty="0"/>
              <a:t>It </a:t>
            </a:r>
            <a:r>
              <a:rPr lang="pl-PL" dirty="0" err="1"/>
              <a:t>can</a:t>
            </a:r>
            <a:r>
              <a:rPr lang="pl-PL" dirty="0"/>
              <a:t> be </a:t>
            </a:r>
            <a:r>
              <a:rPr lang="pl-PL" dirty="0" err="1"/>
              <a:t>useful</a:t>
            </a:r>
            <a:r>
              <a:rPr lang="pl-PL" dirty="0"/>
              <a:t> for </a:t>
            </a:r>
            <a:r>
              <a:rPr lang="pl-PL" b="1" dirty="0" err="1"/>
              <a:t>self-governments</a:t>
            </a:r>
            <a:r>
              <a:rPr lang="pl-PL" dirty="0"/>
              <a:t> </a:t>
            </a:r>
            <a:r>
              <a:rPr lang="en-US" dirty="0" err="1"/>
              <a:t>organising</a:t>
            </a:r>
            <a:r>
              <a:rPr lang="en-US" dirty="0"/>
              <a:t> public consultations as well as for </a:t>
            </a:r>
            <a:r>
              <a:rPr lang="en-US" b="1" dirty="0"/>
              <a:t>scholars </a:t>
            </a:r>
            <a:r>
              <a:rPr lang="pl-PL" b="1" dirty="0"/>
              <a:t>and </a:t>
            </a:r>
            <a:r>
              <a:rPr lang="pl-PL" b="1" dirty="0" err="1"/>
              <a:t>NGOs</a:t>
            </a:r>
            <a:r>
              <a:rPr lang="pl-PL" b="1" dirty="0"/>
              <a:t> </a:t>
            </a:r>
            <a:r>
              <a:rPr lang="pl-PL" dirty="0" err="1"/>
              <a:t>that</a:t>
            </a:r>
            <a:r>
              <a:rPr lang="en-US" dirty="0"/>
              <a:t> conduct</a:t>
            </a:r>
            <a:r>
              <a:rPr lang="pl-PL" dirty="0"/>
              <a:t> </a:t>
            </a:r>
            <a:r>
              <a:rPr lang="pl-PL" dirty="0" err="1"/>
              <a:t>some</a:t>
            </a:r>
            <a:r>
              <a:rPr lang="pl-PL" dirty="0"/>
              <a:t> </a:t>
            </a:r>
            <a:r>
              <a:rPr lang="pl-PL" dirty="0" err="1"/>
              <a:t>social</a:t>
            </a:r>
            <a:r>
              <a:rPr lang="pl-PL" dirty="0"/>
              <a:t> </a:t>
            </a:r>
            <a:r>
              <a:rPr lang="pl-PL" dirty="0" err="1"/>
              <a:t>exercises</a:t>
            </a:r>
            <a:r>
              <a:rPr lang="pl-PL" dirty="0"/>
              <a:t> with </a:t>
            </a:r>
            <a:r>
              <a:rPr lang="pl-PL" dirty="0" err="1"/>
              <a:t>students</a:t>
            </a:r>
            <a:r>
              <a:rPr lang="pl-PL" dirty="0"/>
              <a:t>. </a:t>
            </a:r>
          </a:p>
          <a:p>
            <a:endParaRPr lang="pl-PL" dirty="0"/>
          </a:p>
          <a:p>
            <a:r>
              <a:rPr lang="en-US" dirty="0"/>
              <a:t>These </a:t>
            </a:r>
            <a:r>
              <a:rPr lang="pl-PL" dirty="0"/>
              <a:t>student-</a:t>
            </a:r>
            <a:r>
              <a:rPr lang="pl-PL" dirty="0" err="1"/>
              <a:t>centred</a:t>
            </a:r>
            <a:r>
              <a:rPr lang="en-US" dirty="0"/>
              <a:t> approaches engage students in active problem-solving and research on complex, real-world tasks. </a:t>
            </a:r>
            <a:endParaRPr lang="pl-PL" dirty="0"/>
          </a:p>
          <a:p>
            <a:endParaRPr lang="pl-PL" dirty="0"/>
          </a:p>
          <a:p>
            <a:r>
              <a:rPr lang="en-US" dirty="0"/>
              <a:t>This process develops critical soft skills, including teamwork, communication, creative thinking, and problem-solving</a:t>
            </a:r>
            <a:r>
              <a:rPr lang="pl-PL" dirty="0"/>
              <a:t>.</a:t>
            </a:r>
          </a:p>
          <a:p>
            <a:r>
              <a:rPr lang="pl-PL" dirty="0"/>
              <a:t> </a:t>
            </a:r>
          </a:p>
        </p:txBody>
      </p:sp>
    </p:spTree>
    <p:extLst>
      <p:ext uri="{BB962C8B-B14F-4D97-AF65-F5344CB8AC3E}">
        <p14:creationId xmlns:p14="http://schemas.microsoft.com/office/powerpoint/2010/main" val="38962299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3FE1A8-EE8F-C497-2726-136B6996EE99}"/>
            </a:ext>
          </a:extLst>
        </p:cNvPr>
        <p:cNvGrpSpPr/>
        <p:nvPr/>
      </p:nvGrpSpPr>
      <p:grpSpPr>
        <a:xfrm>
          <a:off x="0" y="0"/>
          <a:ext cx="0" cy="0"/>
          <a:chOff x="0" y="0"/>
          <a:chExt cx="0" cy="0"/>
        </a:xfrm>
      </p:grpSpPr>
      <p:sp>
        <p:nvSpPr>
          <p:cNvPr id="2" name="Prostokąt 1">
            <a:extLst>
              <a:ext uri="{FF2B5EF4-FFF2-40B4-BE49-F238E27FC236}">
                <a16:creationId xmlns:a16="http://schemas.microsoft.com/office/drawing/2014/main" id="{EC403874-B9F2-B9DF-B717-3CCBBF3DCEC1}"/>
              </a:ext>
            </a:extLst>
          </p:cNvPr>
          <p:cNvSpPr/>
          <p:nvPr/>
        </p:nvSpPr>
        <p:spPr>
          <a:xfrm>
            <a:off x="2984500" y="163195"/>
            <a:ext cx="8995977" cy="4903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pl-PL" altLang="pl-PL" sz="2700" b="1" dirty="0">
              <a:solidFill>
                <a:srgbClr val="2258BC"/>
              </a:solidFill>
            </a:endParaRPr>
          </a:p>
          <a:p>
            <a:pPr algn="r"/>
            <a:r>
              <a:rPr lang="pl-PL" altLang="pl-PL" sz="2700" b="1" dirty="0" err="1">
                <a:solidFill>
                  <a:srgbClr val="2258BC"/>
                </a:solidFill>
              </a:rPr>
              <a:t>Citizens</a:t>
            </a:r>
            <a:r>
              <a:rPr lang="pl-PL" altLang="pl-PL" sz="2700" b="1" dirty="0">
                <a:solidFill>
                  <a:srgbClr val="2258BC"/>
                </a:solidFill>
              </a:rPr>
              <a:t>’ engagement </a:t>
            </a:r>
            <a:r>
              <a:rPr lang="pl-PL" altLang="pl-PL" sz="2700" b="1" dirty="0" err="1">
                <a:solidFill>
                  <a:srgbClr val="2258BC"/>
                </a:solidFill>
              </a:rPr>
              <a:t>guidelines</a:t>
            </a:r>
            <a:r>
              <a:rPr lang="pl-PL" altLang="pl-PL" sz="2700" b="1" dirty="0">
                <a:solidFill>
                  <a:srgbClr val="2258BC"/>
                </a:solidFill>
              </a:rPr>
              <a:t> for </a:t>
            </a:r>
            <a:r>
              <a:rPr lang="pl-PL" altLang="pl-PL" sz="2700" b="1" dirty="0" err="1">
                <a:solidFill>
                  <a:srgbClr val="2258BC"/>
                </a:solidFill>
              </a:rPr>
              <a:t>self-governments</a:t>
            </a:r>
            <a:endParaRPr lang="pl-PL" sz="2700" dirty="0"/>
          </a:p>
          <a:p>
            <a:pPr algn="r"/>
            <a:endParaRPr lang="pl-PL" sz="3500" dirty="0"/>
          </a:p>
        </p:txBody>
      </p:sp>
      <p:sp>
        <p:nvSpPr>
          <p:cNvPr id="6" name="pole tekstowe 5">
            <a:extLst>
              <a:ext uri="{FF2B5EF4-FFF2-40B4-BE49-F238E27FC236}">
                <a16:creationId xmlns:a16="http://schemas.microsoft.com/office/drawing/2014/main" id="{7C45FB9F-4AB0-8E86-9C8D-4D44C353BC40}"/>
              </a:ext>
            </a:extLst>
          </p:cNvPr>
          <p:cNvSpPr txBox="1"/>
          <p:nvPr/>
        </p:nvSpPr>
        <p:spPr>
          <a:xfrm>
            <a:off x="4034619" y="6263918"/>
            <a:ext cx="7979588" cy="430887"/>
          </a:xfrm>
          <a:prstGeom prst="rect">
            <a:avLst/>
          </a:prstGeom>
          <a:noFill/>
        </p:spPr>
        <p:txBody>
          <a:bodyPr wrap="square">
            <a:spAutoFit/>
          </a:bodyPr>
          <a:lstStyle/>
          <a:p>
            <a:pPr algn="ctr"/>
            <a:r>
              <a:rPr lang="pl-PL" sz="2200" b="1" dirty="0" err="1">
                <a:solidFill>
                  <a:schemeClr val="accent1"/>
                </a:solidFill>
              </a:rPr>
              <a:t>More</a:t>
            </a:r>
            <a:r>
              <a:rPr lang="pl-PL" sz="2200" b="1" dirty="0">
                <a:solidFill>
                  <a:schemeClr val="accent1"/>
                </a:solidFill>
              </a:rPr>
              <a:t> </a:t>
            </a:r>
            <a:r>
              <a:rPr lang="pl-PL" sz="2200" b="1" dirty="0" err="1">
                <a:solidFill>
                  <a:schemeClr val="accent1"/>
                </a:solidFill>
              </a:rPr>
              <a:t>information</a:t>
            </a:r>
            <a:r>
              <a:rPr lang="pl-PL" sz="2200" b="1" dirty="0">
                <a:solidFill>
                  <a:schemeClr val="accent1"/>
                </a:solidFill>
              </a:rPr>
              <a:t>: https://wsb.edu.pl/heisciti/about-the-project</a:t>
            </a:r>
          </a:p>
        </p:txBody>
      </p:sp>
      <p:pic>
        <p:nvPicPr>
          <p:cNvPr id="4" name="Obraz 3">
            <a:extLst>
              <a:ext uri="{FF2B5EF4-FFF2-40B4-BE49-F238E27FC236}">
                <a16:creationId xmlns:a16="http://schemas.microsoft.com/office/drawing/2014/main" id="{145BAF8A-7170-89C6-6697-C4AF7474FDFD}"/>
              </a:ext>
            </a:extLst>
          </p:cNvPr>
          <p:cNvPicPr>
            <a:picLocks noChangeAspect="1"/>
          </p:cNvPicPr>
          <p:nvPr/>
        </p:nvPicPr>
        <p:blipFill>
          <a:blip r:embed="rId3"/>
          <a:stretch>
            <a:fillRect/>
          </a:stretch>
        </p:blipFill>
        <p:spPr>
          <a:xfrm>
            <a:off x="377886" y="1474875"/>
            <a:ext cx="3656733" cy="5004486"/>
          </a:xfrm>
          <a:prstGeom prst="rect">
            <a:avLst/>
          </a:prstGeom>
          <a:ln>
            <a:solidFill>
              <a:schemeClr val="accent2"/>
            </a:solidFill>
          </a:ln>
        </p:spPr>
      </p:pic>
      <p:sp>
        <p:nvSpPr>
          <p:cNvPr id="5" name="pole tekstowe 4">
            <a:extLst>
              <a:ext uri="{FF2B5EF4-FFF2-40B4-BE49-F238E27FC236}">
                <a16:creationId xmlns:a16="http://schemas.microsoft.com/office/drawing/2014/main" id="{BD00688F-16B2-43A0-4D0F-5E9D48FB78AB}"/>
              </a:ext>
            </a:extLst>
          </p:cNvPr>
          <p:cNvSpPr txBox="1"/>
          <p:nvPr/>
        </p:nvSpPr>
        <p:spPr>
          <a:xfrm>
            <a:off x="4196087" y="919565"/>
            <a:ext cx="7618027" cy="5416868"/>
          </a:xfrm>
          <a:prstGeom prst="rect">
            <a:avLst/>
          </a:prstGeom>
          <a:noFill/>
        </p:spPr>
        <p:txBody>
          <a:bodyPr wrap="square" rtlCol="0">
            <a:spAutoFit/>
          </a:bodyPr>
          <a:lstStyle/>
          <a:p>
            <a:r>
              <a:rPr lang="pl-PL" dirty="0"/>
              <a:t>It </a:t>
            </a:r>
            <a:r>
              <a:rPr lang="en-US" dirty="0"/>
              <a:t>provides local and regional authorities with a comprehensive framework for engaging citizens, especially youth and HEIs, in sustainable urban development.</a:t>
            </a:r>
            <a:br>
              <a:rPr lang="pl-PL" dirty="0"/>
            </a:br>
            <a:br>
              <a:rPr lang="pl-PL" sz="1000" dirty="0"/>
            </a:br>
            <a:r>
              <a:rPr lang="en-US" dirty="0"/>
              <a:t>It highlights the strategic importance of transforming citizens from passive service recipients into active co-creators of public policy to enhance social cohesion, trust, and innovation.</a:t>
            </a:r>
            <a:endParaRPr lang="pl-PL" dirty="0"/>
          </a:p>
          <a:p>
            <a:endParaRPr lang="pl-PL" sz="1000" dirty="0"/>
          </a:p>
          <a:p>
            <a:r>
              <a:rPr lang="en-US" dirty="0"/>
              <a:t>A key theme is the crucial role of </a:t>
            </a:r>
            <a:r>
              <a:rPr lang="en-US" b="1" dirty="0"/>
              <a:t>HEIs as innovation hubs that bridge research and governance. </a:t>
            </a:r>
            <a:endParaRPr lang="pl-PL" b="1" dirty="0"/>
          </a:p>
          <a:p>
            <a:br>
              <a:rPr lang="pl-PL" sz="1000" dirty="0"/>
            </a:br>
            <a:r>
              <a:rPr lang="pl-PL" dirty="0"/>
              <a:t>It </a:t>
            </a:r>
            <a:r>
              <a:rPr lang="en-US" dirty="0"/>
              <a:t>outlines strategies for building structured, long-term partnerships </a:t>
            </a:r>
            <a:r>
              <a:rPr lang="pl-PL" dirty="0" err="1"/>
              <a:t>among</a:t>
            </a:r>
            <a:r>
              <a:rPr lang="pl-PL" dirty="0"/>
              <a:t> </a:t>
            </a:r>
            <a:r>
              <a:rPr lang="pl-PL" dirty="0" err="1"/>
              <a:t>self-governments</a:t>
            </a:r>
            <a:r>
              <a:rPr lang="pl-PL" dirty="0"/>
              <a:t> and </a:t>
            </a:r>
            <a:r>
              <a:rPr lang="en-US" dirty="0"/>
              <a:t>with universities to ensure urban planning is evidence-based and forward-thinking.</a:t>
            </a:r>
            <a:endParaRPr lang="pl-PL" dirty="0"/>
          </a:p>
          <a:p>
            <a:br>
              <a:rPr lang="pl-PL" sz="1000" dirty="0"/>
            </a:br>
            <a:r>
              <a:rPr lang="en-US" dirty="0"/>
              <a:t>It offers a practical roadmap for strengthening youth engagement, covering diagnosis, strategic planning, implementation, and monitoring.</a:t>
            </a:r>
            <a:br>
              <a:rPr lang="pl-PL" dirty="0"/>
            </a:br>
            <a:endParaRPr lang="pl-PL" sz="1000" dirty="0"/>
          </a:p>
          <a:p>
            <a:pPr algn="just"/>
            <a:r>
              <a:rPr lang="en-US" dirty="0"/>
              <a:t>Finally, it presents a toolkit of participatory methods, including </a:t>
            </a:r>
            <a:r>
              <a:rPr lang="en-US" b="1" dirty="0"/>
              <a:t>storytelling, </a:t>
            </a:r>
            <a:r>
              <a:rPr lang="pl-PL" b="1" dirty="0"/>
              <a:t>s</a:t>
            </a:r>
            <a:r>
              <a:rPr lang="en-US" b="1" dirty="0" err="1"/>
              <a:t>takeholder</a:t>
            </a:r>
            <a:r>
              <a:rPr lang="en-US" b="1" dirty="0"/>
              <a:t> </a:t>
            </a:r>
            <a:r>
              <a:rPr lang="pl-PL" b="1" dirty="0"/>
              <a:t>m</a:t>
            </a:r>
            <a:r>
              <a:rPr lang="en-US" b="1" dirty="0" err="1"/>
              <a:t>apping</a:t>
            </a:r>
            <a:r>
              <a:rPr lang="en-US" b="1" dirty="0"/>
              <a:t>, and </a:t>
            </a:r>
            <a:r>
              <a:rPr lang="pl-PL" b="1" dirty="0"/>
              <a:t>p</a:t>
            </a:r>
            <a:r>
              <a:rPr lang="en-US" b="1" dirty="0" err="1"/>
              <a:t>rototyping</a:t>
            </a:r>
            <a:r>
              <a:rPr lang="en-US" dirty="0"/>
              <a:t>. It also details the necessary competencies and resources for authorities, emphasizing the need for a supportive ecosystem to ensure engagement is effective and sustainable</a:t>
            </a:r>
            <a:endParaRPr lang="pl-PL" dirty="0"/>
          </a:p>
        </p:txBody>
      </p:sp>
    </p:spTree>
    <p:extLst>
      <p:ext uri="{BB962C8B-B14F-4D97-AF65-F5344CB8AC3E}">
        <p14:creationId xmlns:p14="http://schemas.microsoft.com/office/powerpoint/2010/main" val="15991343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a:extLst>
              <a:ext uri="{FF2B5EF4-FFF2-40B4-BE49-F238E27FC236}">
                <a16:creationId xmlns:a16="http://schemas.microsoft.com/office/drawing/2014/main" id="{2B21139B-BFCC-4E78-800C-4789D563BEFD}"/>
              </a:ext>
            </a:extLst>
          </p:cNvPr>
          <p:cNvSpPr txBox="1">
            <a:spLocks noGrp="1"/>
          </p:cNvSpPr>
          <p:nvPr>
            <p:ph type="title"/>
          </p:nvPr>
        </p:nvSpPr>
        <p:spPr bwMode="auto">
          <a:xfrm>
            <a:off x="411332" y="3830715"/>
            <a:ext cx="11802684" cy="3027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lnSpc>
                <a:spcPct val="90000"/>
              </a:lnSpc>
              <a:spcBef>
                <a:spcPts val="1000"/>
              </a:spcBef>
              <a:buFont typeface="Arial" panose="020B0604020202020204" pitchFamily="34" charset="0"/>
              <a:buChar char="•"/>
              <a:defRPr sz="2800">
                <a:solidFill>
                  <a:schemeClr val="tx1"/>
                </a:solidFill>
                <a:latin typeface="Rubik" panose="00000500000000000000" pitchFamily="2" charset="-79"/>
                <a:cs typeface="Rubik" panose="00000500000000000000" pitchFamily="2" charset="-79"/>
              </a:defRPr>
            </a:lvl1pPr>
            <a:lvl2pPr marL="685800" indent="-228600">
              <a:lnSpc>
                <a:spcPct val="90000"/>
              </a:lnSpc>
              <a:spcBef>
                <a:spcPts val="500"/>
              </a:spcBef>
              <a:buFont typeface="Arial" panose="020B0604020202020204" pitchFamily="34" charset="0"/>
              <a:buChar char="•"/>
              <a:defRPr sz="2400">
                <a:solidFill>
                  <a:schemeClr val="tx1"/>
                </a:solidFill>
                <a:latin typeface="Rubik" panose="00000500000000000000" pitchFamily="2" charset="-79"/>
                <a:cs typeface="Rubik" panose="00000500000000000000" pitchFamily="2" charset="-79"/>
              </a:defRPr>
            </a:lvl2pPr>
            <a:lvl3pPr marL="1143000" indent="-228600">
              <a:lnSpc>
                <a:spcPct val="90000"/>
              </a:lnSpc>
              <a:spcBef>
                <a:spcPts val="500"/>
              </a:spcBef>
              <a:buFont typeface="Arial" panose="020B0604020202020204" pitchFamily="34" charset="0"/>
              <a:buChar char="•"/>
              <a:defRPr sz="2000">
                <a:solidFill>
                  <a:schemeClr val="tx1"/>
                </a:solidFill>
                <a:latin typeface="Rubik" panose="00000500000000000000" pitchFamily="2" charset="-79"/>
                <a:cs typeface="Rubik" panose="00000500000000000000" pitchFamily="2" charset="-79"/>
              </a:defRPr>
            </a:lvl3pPr>
            <a:lvl4pPr marL="1600200" indent="-228600">
              <a:lnSpc>
                <a:spcPct val="90000"/>
              </a:lnSpc>
              <a:spcBef>
                <a:spcPts val="500"/>
              </a:spcBef>
              <a:buFont typeface="Arial" panose="020B0604020202020204" pitchFamily="34" charset="0"/>
              <a:buChar char="•"/>
              <a:defRPr>
                <a:solidFill>
                  <a:schemeClr val="tx1"/>
                </a:solidFill>
                <a:latin typeface="Rubik" panose="00000500000000000000" pitchFamily="2" charset="-79"/>
                <a:cs typeface="Rubik" panose="00000500000000000000" pitchFamily="2" charset="-79"/>
              </a:defRPr>
            </a:lvl4pPr>
            <a:lvl5pPr marL="2057400" indent="-228600">
              <a:lnSpc>
                <a:spcPct val="90000"/>
              </a:lnSpc>
              <a:spcBef>
                <a:spcPts val="500"/>
              </a:spcBef>
              <a:buFont typeface="Arial" panose="020B0604020202020204" pitchFamily="34" charset="0"/>
              <a:buChar char="•"/>
              <a:defRPr>
                <a:solidFill>
                  <a:schemeClr val="tx1"/>
                </a:solidFill>
                <a:latin typeface="Rubik" panose="00000500000000000000" pitchFamily="2" charset="-79"/>
                <a:cs typeface="Rubik" panose="00000500000000000000" pitchFamily="2" charset="-79"/>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ubik" panose="00000500000000000000" pitchFamily="2" charset="-79"/>
                <a:cs typeface="Rubik" panose="00000500000000000000" pitchFamily="2" charset="-79"/>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ubik" panose="00000500000000000000" pitchFamily="2" charset="-79"/>
                <a:cs typeface="Rubik" panose="00000500000000000000" pitchFamily="2" charset="-79"/>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ubik" panose="00000500000000000000" pitchFamily="2" charset="-79"/>
                <a:cs typeface="Rubik" panose="00000500000000000000" pitchFamily="2" charset="-79"/>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ubik" panose="00000500000000000000" pitchFamily="2" charset="-79"/>
                <a:cs typeface="Rubik" panose="00000500000000000000" pitchFamily="2" charset="-79"/>
              </a:defRPr>
            </a:lvl9pPr>
          </a:lstStyle>
          <a:p>
            <a:pPr lvl="0" fontAlgn="base">
              <a:lnSpc>
                <a:spcPct val="107000"/>
              </a:lnSpc>
              <a:spcAft>
                <a:spcPts val="800"/>
              </a:spcAft>
              <a:buNone/>
              <a:tabLst>
                <a:tab pos="457200" algn="l"/>
              </a:tabLst>
            </a:pPr>
            <a:br>
              <a:rPr lang="pl-PL"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br>
              <a:rPr lang="pl-PL"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r>
              <a:rPr lang="pl-PL"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br>
              <a:rPr lang="pl-PL"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br>
              <a:rPr lang="pl-PL"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br>
              <a:rPr lang="pl-PL" sz="20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br>
            <a:br>
              <a:rPr lang="pl-PL" sz="20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br>
            <a:br>
              <a:rPr lang="pl-PL"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r>
              <a:rPr lang="pl-PL"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br>
              <a:rPr lang="pl-PL"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br>
              <a:rPr lang="pl-PL"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br>
              <a:rPr lang="pl-PL"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br>
              <a:rPr lang="pl-PL"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endParaRPr lang="pl-PL" altLang="pl-PL" sz="5000" b="1" dirty="0">
              <a:solidFill>
                <a:srgbClr val="2258BC"/>
              </a:solidFill>
            </a:endParaRPr>
          </a:p>
        </p:txBody>
      </p:sp>
      <p:sp>
        <p:nvSpPr>
          <p:cNvPr id="2" name="Prostokąt 1">
            <a:extLst>
              <a:ext uri="{FF2B5EF4-FFF2-40B4-BE49-F238E27FC236}">
                <a16:creationId xmlns:a16="http://schemas.microsoft.com/office/drawing/2014/main" id="{543CDE16-7963-4ED5-A6A2-A5AA27F5DAE7}"/>
              </a:ext>
            </a:extLst>
          </p:cNvPr>
          <p:cNvSpPr/>
          <p:nvPr/>
        </p:nvSpPr>
        <p:spPr>
          <a:xfrm>
            <a:off x="3452327" y="474345"/>
            <a:ext cx="8497077" cy="4903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pl-PL" altLang="pl-PL" sz="3500" b="1" dirty="0">
              <a:solidFill>
                <a:srgbClr val="2258BC"/>
              </a:solidFill>
            </a:endParaRPr>
          </a:p>
          <a:p>
            <a:pPr algn="r"/>
            <a:r>
              <a:rPr lang="pl-PL" altLang="pl-PL" sz="3500" b="1" dirty="0">
                <a:solidFill>
                  <a:srgbClr val="2258BC"/>
                </a:solidFill>
              </a:rPr>
              <a:t> </a:t>
            </a:r>
            <a:endParaRPr lang="pl-PL" sz="3500" dirty="0"/>
          </a:p>
          <a:p>
            <a:pPr algn="r"/>
            <a:endParaRPr lang="pl-PL" sz="3500" dirty="0"/>
          </a:p>
        </p:txBody>
      </p:sp>
      <p:sp>
        <p:nvSpPr>
          <p:cNvPr id="3" name="pole tekstowe 2">
            <a:extLst>
              <a:ext uri="{FF2B5EF4-FFF2-40B4-BE49-F238E27FC236}">
                <a16:creationId xmlns:a16="http://schemas.microsoft.com/office/drawing/2014/main" id="{8451CAA1-BDAE-56EE-402E-27DF8DED4626}"/>
              </a:ext>
            </a:extLst>
          </p:cNvPr>
          <p:cNvSpPr txBox="1"/>
          <p:nvPr/>
        </p:nvSpPr>
        <p:spPr>
          <a:xfrm>
            <a:off x="746449" y="2687216"/>
            <a:ext cx="11532881" cy="2406043"/>
          </a:xfrm>
          <a:prstGeom prst="rect">
            <a:avLst/>
          </a:prstGeom>
          <a:noFill/>
        </p:spPr>
        <p:txBody>
          <a:bodyPr wrap="square" rtlCol="0">
            <a:spAutoFit/>
          </a:bodyPr>
          <a:lstStyle/>
          <a:p>
            <a:pPr algn="ctr">
              <a:lnSpc>
                <a:spcPct val="107000"/>
              </a:lnSpc>
              <a:spcAft>
                <a:spcPts val="800"/>
              </a:spcAft>
            </a:pPr>
            <a:r>
              <a:rPr lang="pl-PL" sz="3500" b="1" dirty="0" err="1">
                <a:solidFill>
                  <a:schemeClr val="accent1"/>
                </a:solidFill>
                <a:effectLst/>
                <a:ea typeface="Calibri" panose="020F0502020204030204" pitchFamily="34" charset="0"/>
                <a:cs typeface="Times New Roman" panose="02020603050405020304" pitchFamily="18" charset="0"/>
              </a:rPr>
              <a:t>Thank</a:t>
            </a:r>
            <a:r>
              <a:rPr lang="pl-PL" sz="3500" b="1" dirty="0">
                <a:solidFill>
                  <a:schemeClr val="accent1"/>
                </a:solidFill>
                <a:effectLst/>
                <a:ea typeface="Calibri" panose="020F0502020204030204" pitchFamily="34" charset="0"/>
                <a:cs typeface="Times New Roman" panose="02020603050405020304" pitchFamily="18" charset="0"/>
              </a:rPr>
              <a:t> </a:t>
            </a:r>
            <a:r>
              <a:rPr lang="pl-PL" sz="3500" b="1" dirty="0" err="1">
                <a:solidFill>
                  <a:schemeClr val="accent1"/>
                </a:solidFill>
                <a:effectLst/>
                <a:ea typeface="Calibri" panose="020F0502020204030204" pitchFamily="34" charset="0"/>
                <a:cs typeface="Times New Roman" panose="02020603050405020304" pitchFamily="18" charset="0"/>
              </a:rPr>
              <a:t>you</a:t>
            </a:r>
            <a:r>
              <a:rPr lang="pl-PL" sz="3500" b="1" dirty="0">
                <a:solidFill>
                  <a:schemeClr val="accent1"/>
                </a:solidFill>
                <a:effectLst/>
                <a:ea typeface="Calibri" panose="020F0502020204030204" pitchFamily="34" charset="0"/>
                <a:cs typeface="Times New Roman" panose="02020603050405020304" pitchFamily="18" charset="0"/>
              </a:rPr>
              <a:t> for </a:t>
            </a:r>
            <a:r>
              <a:rPr lang="pl-PL" sz="3500" b="1" dirty="0" err="1">
                <a:solidFill>
                  <a:schemeClr val="accent1"/>
                </a:solidFill>
                <a:effectLst/>
                <a:ea typeface="Calibri" panose="020F0502020204030204" pitchFamily="34" charset="0"/>
                <a:cs typeface="Times New Roman" panose="02020603050405020304" pitchFamily="18" charset="0"/>
              </a:rPr>
              <a:t>your</a:t>
            </a:r>
            <a:r>
              <a:rPr lang="pl-PL" sz="3500" b="1" dirty="0">
                <a:solidFill>
                  <a:schemeClr val="accent1"/>
                </a:solidFill>
                <a:effectLst/>
                <a:ea typeface="Calibri" panose="020F0502020204030204" pitchFamily="34" charset="0"/>
                <a:cs typeface="Times New Roman" panose="02020603050405020304" pitchFamily="18" charset="0"/>
              </a:rPr>
              <a:t> </a:t>
            </a:r>
            <a:r>
              <a:rPr lang="pl-PL" sz="3500" b="1" dirty="0" err="1">
                <a:solidFill>
                  <a:schemeClr val="accent1"/>
                </a:solidFill>
                <a:effectLst/>
                <a:ea typeface="Calibri" panose="020F0502020204030204" pitchFamily="34" charset="0"/>
                <a:cs typeface="Times New Roman" panose="02020603050405020304" pitchFamily="18" charset="0"/>
              </a:rPr>
              <a:t>attention</a:t>
            </a:r>
            <a:r>
              <a:rPr lang="pl-PL" sz="3500" b="1" dirty="0">
                <a:solidFill>
                  <a:schemeClr val="accent1"/>
                </a:solidFill>
                <a:effectLst/>
                <a:ea typeface="Calibri" panose="020F0502020204030204" pitchFamily="34" charset="0"/>
                <a:cs typeface="Times New Roman" panose="02020603050405020304" pitchFamily="18" charset="0"/>
              </a:rPr>
              <a:t>!</a:t>
            </a:r>
          </a:p>
          <a:p>
            <a:pPr algn="ctr">
              <a:lnSpc>
                <a:spcPct val="107000"/>
              </a:lnSpc>
              <a:spcAft>
                <a:spcPts val="800"/>
              </a:spcAft>
            </a:pPr>
            <a:endParaRPr lang="pl-PL" sz="3500" b="1" dirty="0">
              <a:solidFill>
                <a:schemeClr val="accent1"/>
              </a:solidFill>
              <a:ea typeface="Calibri" panose="020F0502020204030204" pitchFamily="34" charset="0"/>
              <a:cs typeface="Times New Roman" panose="02020603050405020304" pitchFamily="18" charset="0"/>
            </a:endParaRPr>
          </a:p>
          <a:p>
            <a:pPr algn="ctr">
              <a:lnSpc>
                <a:spcPct val="107000"/>
              </a:lnSpc>
              <a:spcAft>
                <a:spcPts val="800"/>
              </a:spcAft>
            </a:pPr>
            <a:r>
              <a:rPr lang="pl-PL" sz="3500" b="1" dirty="0">
                <a:solidFill>
                  <a:schemeClr val="accent1"/>
                </a:solidFill>
                <a:effectLst/>
                <a:ea typeface="Calibri" panose="020F0502020204030204" pitchFamily="34" charset="0"/>
                <a:cs typeface="Times New Roman" panose="02020603050405020304" pitchFamily="18" charset="0"/>
              </a:rPr>
              <a:t>jkurowska@wsb.edu.pl</a:t>
            </a:r>
          </a:p>
          <a:p>
            <a:endParaRPr lang="pl-PL" dirty="0"/>
          </a:p>
        </p:txBody>
      </p:sp>
    </p:spTree>
    <p:extLst>
      <p:ext uri="{BB962C8B-B14F-4D97-AF65-F5344CB8AC3E}">
        <p14:creationId xmlns:p14="http://schemas.microsoft.com/office/powerpoint/2010/main" val="42242296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a:extLst>
              <a:ext uri="{FF2B5EF4-FFF2-40B4-BE49-F238E27FC236}">
                <a16:creationId xmlns:a16="http://schemas.microsoft.com/office/drawing/2014/main" id="{2B21139B-BFCC-4E78-800C-4789D563BEFD}"/>
              </a:ext>
            </a:extLst>
          </p:cNvPr>
          <p:cNvSpPr txBox="1">
            <a:spLocks noGrp="1"/>
          </p:cNvSpPr>
          <p:nvPr>
            <p:ph type="title"/>
          </p:nvPr>
        </p:nvSpPr>
        <p:spPr bwMode="auto">
          <a:xfrm>
            <a:off x="242596" y="1442964"/>
            <a:ext cx="11652379" cy="5415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lnSpc>
                <a:spcPct val="90000"/>
              </a:lnSpc>
              <a:spcBef>
                <a:spcPts val="1000"/>
              </a:spcBef>
              <a:buFont typeface="Arial" panose="020B0604020202020204" pitchFamily="34" charset="0"/>
              <a:buChar char="•"/>
              <a:defRPr sz="2800">
                <a:solidFill>
                  <a:schemeClr val="tx1"/>
                </a:solidFill>
                <a:latin typeface="Rubik" panose="00000500000000000000" pitchFamily="2" charset="-79"/>
                <a:cs typeface="Rubik" panose="00000500000000000000" pitchFamily="2" charset="-79"/>
              </a:defRPr>
            </a:lvl1pPr>
            <a:lvl2pPr marL="685800" indent="-228600">
              <a:lnSpc>
                <a:spcPct val="90000"/>
              </a:lnSpc>
              <a:spcBef>
                <a:spcPts val="500"/>
              </a:spcBef>
              <a:buFont typeface="Arial" panose="020B0604020202020204" pitchFamily="34" charset="0"/>
              <a:buChar char="•"/>
              <a:defRPr sz="2400">
                <a:solidFill>
                  <a:schemeClr val="tx1"/>
                </a:solidFill>
                <a:latin typeface="Rubik" panose="00000500000000000000" pitchFamily="2" charset="-79"/>
                <a:cs typeface="Rubik" panose="00000500000000000000" pitchFamily="2" charset="-79"/>
              </a:defRPr>
            </a:lvl2pPr>
            <a:lvl3pPr marL="1143000" indent="-228600">
              <a:lnSpc>
                <a:spcPct val="90000"/>
              </a:lnSpc>
              <a:spcBef>
                <a:spcPts val="500"/>
              </a:spcBef>
              <a:buFont typeface="Arial" panose="020B0604020202020204" pitchFamily="34" charset="0"/>
              <a:buChar char="•"/>
              <a:defRPr sz="2000">
                <a:solidFill>
                  <a:schemeClr val="tx1"/>
                </a:solidFill>
                <a:latin typeface="Rubik" panose="00000500000000000000" pitchFamily="2" charset="-79"/>
                <a:cs typeface="Rubik" panose="00000500000000000000" pitchFamily="2" charset="-79"/>
              </a:defRPr>
            </a:lvl3pPr>
            <a:lvl4pPr marL="1600200" indent="-228600">
              <a:lnSpc>
                <a:spcPct val="90000"/>
              </a:lnSpc>
              <a:spcBef>
                <a:spcPts val="500"/>
              </a:spcBef>
              <a:buFont typeface="Arial" panose="020B0604020202020204" pitchFamily="34" charset="0"/>
              <a:buChar char="•"/>
              <a:defRPr>
                <a:solidFill>
                  <a:schemeClr val="tx1"/>
                </a:solidFill>
                <a:latin typeface="Rubik" panose="00000500000000000000" pitchFamily="2" charset="-79"/>
                <a:cs typeface="Rubik" panose="00000500000000000000" pitchFamily="2" charset="-79"/>
              </a:defRPr>
            </a:lvl4pPr>
            <a:lvl5pPr marL="2057400" indent="-228600">
              <a:lnSpc>
                <a:spcPct val="90000"/>
              </a:lnSpc>
              <a:spcBef>
                <a:spcPts val="500"/>
              </a:spcBef>
              <a:buFont typeface="Arial" panose="020B0604020202020204" pitchFamily="34" charset="0"/>
              <a:buChar char="•"/>
              <a:defRPr>
                <a:solidFill>
                  <a:schemeClr val="tx1"/>
                </a:solidFill>
                <a:latin typeface="Rubik" panose="00000500000000000000" pitchFamily="2" charset="-79"/>
                <a:cs typeface="Rubik" panose="00000500000000000000" pitchFamily="2" charset="-79"/>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ubik" panose="00000500000000000000" pitchFamily="2" charset="-79"/>
                <a:cs typeface="Rubik" panose="00000500000000000000" pitchFamily="2" charset="-79"/>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ubik" panose="00000500000000000000" pitchFamily="2" charset="-79"/>
                <a:cs typeface="Rubik" panose="00000500000000000000" pitchFamily="2" charset="-79"/>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ubik" panose="00000500000000000000" pitchFamily="2" charset="-79"/>
                <a:cs typeface="Rubik" panose="00000500000000000000" pitchFamily="2" charset="-79"/>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ubik" panose="00000500000000000000" pitchFamily="2" charset="-79"/>
                <a:cs typeface="Rubik" panose="00000500000000000000" pitchFamily="2" charset="-79"/>
              </a:defRPr>
            </a:lvl9pPr>
          </a:lstStyle>
          <a:p>
            <a:pPr lvl="0" fontAlgn="base">
              <a:lnSpc>
                <a:spcPct val="107000"/>
              </a:lnSpc>
              <a:spcAft>
                <a:spcPts val="800"/>
              </a:spcAft>
              <a:buNone/>
              <a:tabLst>
                <a:tab pos="457200" algn="l"/>
              </a:tabLst>
            </a:pPr>
            <a:br>
              <a:rPr lang="pl-PL"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br>
              <a:rPr lang="pl-PL"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r>
              <a:rPr lang="pl-PL"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br>
              <a:rPr lang="pl-PL" sz="3000" b="1" dirty="0">
                <a:solidFill>
                  <a:srgbClr val="C50D5E"/>
                </a:solidFill>
                <a:effectLst/>
                <a:latin typeface="Calibri" panose="020F0502020204030204" pitchFamily="34" charset="0"/>
                <a:ea typeface="Times New Roman" panose="02020603050405020304" pitchFamily="18" charset="0"/>
                <a:cs typeface="Calibri" panose="020F0502020204030204" pitchFamily="34" charset="0"/>
              </a:rPr>
            </a:br>
            <a:r>
              <a:rPr lang="pl-PL" sz="3000" b="1" dirty="0">
                <a:solidFill>
                  <a:srgbClr val="2258BC"/>
                </a:solidFill>
                <a:effectLst/>
                <a:latin typeface="Calibri" panose="020F0502020204030204" pitchFamily="34" charset="0"/>
                <a:ea typeface="Times New Roman" panose="02020603050405020304" pitchFamily="18" charset="0"/>
                <a:cs typeface="Calibri" panose="020F0502020204030204" pitchFamily="34" charset="0"/>
              </a:rPr>
              <a:t>1.	</a:t>
            </a:r>
            <a:r>
              <a:rPr lang="pl-PL" sz="3000" b="1" dirty="0">
                <a:solidFill>
                  <a:srgbClr val="2258BC"/>
                </a:solidFill>
                <a:latin typeface="Calibri" panose="020F0502020204030204" pitchFamily="34" charset="0"/>
                <a:ea typeface="Times New Roman" panose="02020603050405020304" pitchFamily="18" charset="0"/>
                <a:cs typeface="Calibri" panose="020F0502020204030204" pitchFamily="34" charset="0"/>
              </a:rPr>
              <a:t> </a:t>
            </a:r>
            <a:r>
              <a:rPr lang="pl-PL" sz="3000" b="1" dirty="0" err="1">
                <a:solidFill>
                  <a:srgbClr val="2258BC"/>
                </a:solidFill>
                <a:latin typeface="Calibri" panose="020F0502020204030204" pitchFamily="34" charset="0"/>
                <a:ea typeface="Times New Roman" panose="02020603050405020304" pitchFamily="18" charset="0"/>
                <a:cs typeface="Calibri" panose="020F0502020204030204" pitchFamily="34" charset="0"/>
              </a:rPr>
              <a:t>Theoretical</a:t>
            </a:r>
            <a:r>
              <a:rPr lang="pl-PL" sz="3000" b="1" dirty="0">
                <a:solidFill>
                  <a:srgbClr val="2258BC"/>
                </a:solidFill>
                <a:latin typeface="Calibri" panose="020F0502020204030204" pitchFamily="34" charset="0"/>
                <a:ea typeface="Times New Roman" panose="02020603050405020304" pitchFamily="18" charset="0"/>
                <a:cs typeface="Calibri" panose="020F0502020204030204" pitchFamily="34" charset="0"/>
              </a:rPr>
              <a:t> </a:t>
            </a:r>
            <a:r>
              <a:rPr lang="pl-PL" sz="3000" b="1" dirty="0" err="1">
                <a:solidFill>
                  <a:srgbClr val="2258BC"/>
                </a:solidFill>
                <a:latin typeface="Calibri" panose="020F0502020204030204" pitchFamily="34" charset="0"/>
                <a:ea typeface="Times New Roman" panose="02020603050405020304" pitchFamily="18" charset="0"/>
                <a:cs typeface="Calibri" panose="020F0502020204030204" pitchFamily="34" charset="0"/>
              </a:rPr>
              <a:t>background</a:t>
            </a:r>
            <a:r>
              <a:rPr lang="pl-PL" sz="3000" b="1" dirty="0">
                <a:solidFill>
                  <a:srgbClr val="2258BC"/>
                </a:solidFill>
                <a:latin typeface="Calibri" panose="020F0502020204030204" pitchFamily="34" charset="0"/>
                <a:ea typeface="Times New Roman" panose="02020603050405020304" pitchFamily="18" charset="0"/>
                <a:cs typeface="Calibri" panose="020F0502020204030204" pitchFamily="34" charset="0"/>
              </a:rPr>
              <a:t> </a:t>
            </a:r>
            <a:br>
              <a:rPr lang="pl-PL" sz="3000" b="1" dirty="0">
                <a:solidFill>
                  <a:srgbClr val="2258BC"/>
                </a:solidFill>
                <a:effectLst/>
                <a:latin typeface="Calibri" panose="020F0502020204030204" pitchFamily="34" charset="0"/>
                <a:ea typeface="Times New Roman" panose="02020603050405020304" pitchFamily="18" charset="0"/>
                <a:cs typeface="Calibri" panose="020F0502020204030204" pitchFamily="34" charset="0"/>
              </a:rPr>
            </a:br>
            <a:br>
              <a:rPr lang="pl-PL" sz="3000" b="1" dirty="0">
                <a:solidFill>
                  <a:srgbClr val="2258BC"/>
                </a:solidFill>
                <a:effectLst/>
                <a:latin typeface="Calibri" panose="020F0502020204030204" pitchFamily="34" charset="0"/>
                <a:ea typeface="Times New Roman" panose="02020603050405020304" pitchFamily="18" charset="0"/>
                <a:cs typeface="Calibri" panose="020F0502020204030204" pitchFamily="34" charset="0"/>
              </a:rPr>
            </a:br>
            <a:r>
              <a:rPr lang="pl-PL" sz="3000" b="1" dirty="0">
                <a:solidFill>
                  <a:srgbClr val="2258BC"/>
                </a:solidFill>
                <a:effectLst/>
                <a:latin typeface="Calibri" panose="020F0502020204030204" pitchFamily="34" charset="0"/>
                <a:ea typeface="Times New Roman" panose="02020603050405020304" pitchFamily="18" charset="0"/>
                <a:cs typeface="Calibri" panose="020F0502020204030204" pitchFamily="34" charset="0"/>
              </a:rPr>
              <a:t>2.	 Case </a:t>
            </a:r>
            <a:r>
              <a:rPr lang="pl-PL" sz="3000" b="1" dirty="0" err="1">
                <a:solidFill>
                  <a:srgbClr val="2258BC"/>
                </a:solidFill>
                <a:effectLst/>
                <a:latin typeface="Calibri" panose="020F0502020204030204" pitchFamily="34" charset="0"/>
                <a:ea typeface="Times New Roman" panose="02020603050405020304" pitchFamily="18" charset="0"/>
                <a:cs typeface="Calibri" panose="020F0502020204030204" pitchFamily="34" charset="0"/>
              </a:rPr>
              <a:t>study</a:t>
            </a:r>
            <a:br>
              <a:rPr lang="pl-PL" sz="3000" b="1" dirty="0">
                <a:solidFill>
                  <a:srgbClr val="2258BC"/>
                </a:solidFill>
                <a:latin typeface="Calibri" panose="020F0502020204030204" pitchFamily="34" charset="0"/>
                <a:ea typeface="Times New Roman" panose="02020603050405020304" pitchFamily="18" charset="0"/>
                <a:cs typeface="Calibri" panose="020F0502020204030204" pitchFamily="34" charset="0"/>
              </a:rPr>
            </a:br>
            <a:br>
              <a:rPr lang="pl-PL" sz="3000" b="1" dirty="0">
                <a:solidFill>
                  <a:srgbClr val="2258BC"/>
                </a:solidFill>
                <a:effectLst/>
                <a:latin typeface="Calibri" panose="020F0502020204030204" pitchFamily="34" charset="0"/>
                <a:ea typeface="Times New Roman" panose="02020603050405020304" pitchFamily="18" charset="0"/>
                <a:cs typeface="Calibri" panose="020F0502020204030204" pitchFamily="34" charset="0"/>
              </a:rPr>
            </a:br>
            <a:r>
              <a:rPr lang="pl-PL" sz="3000" b="1" dirty="0">
                <a:solidFill>
                  <a:srgbClr val="2258BC"/>
                </a:solidFill>
                <a:effectLst/>
                <a:latin typeface="Calibri" panose="020F0502020204030204" pitchFamily="34" charset="0"/>
                <a:ea typeface="Times New Roman" panose="02020603050405020304" pitchFamily="18" charset="0"/>
                <a:cs typeface="Calibri" panose="020F0502020204030204" pitchFamily="34" charset="0"/>
              </a:rPr>
              <a:t>3.	 </a:t>
            </a:r>
            <a:r>
              <a:rPr lang="pl-PL" sz="3000" b="1" dirty="0" err="1">
                <a:solidFill>
                  <a:srgbClr val="2258BC"/>
                </a:solidFill>
                <a:effectLst/>
                <a:latin typeface="Calibri" panose="020F0502020204030204" pitchFamily="34" charset="0"/>
                <a:ea typeface="Times New Roman" panose="02020603050405020304" pitchFamily="18" charset="0"/>
                <a:cs typeface="Calibri" panose="020F0502020204030204" pitchFamily="34" charset="0"/>
              </a:rPr>
              <a:t>Main</a:t>
            </a:r>
            <a:r>
              <a:rPr lang="pl-PL" sz="3000" b="1" dirty="0">
                <a:solidFill>
                  <a:srgbClr val="2258BC"/>
                </a:solidFill>
                <a:effectLst/>
                <a:latin typeface="Calibri" panose="020F0502020204030204" pitchFamily="34" charset="0"/>
                <a:ea typeface="Times New Roman" panose="02020603050405020304" pitchFamily="18" charset="0"/>
                <a:cs typeface="Calibri" panose="020F0502020204030204" pitchFamily="34" charset="0"/>
              </a:rPr>
              <a:t> </a:t>
            </a:r>
            <a:r>
              <a:rPr lang="pl-PL" sz="3000" b="1" dirty="0" err="1">
                <a:solidFill>
                  <a:srgbClr val="2258BC"/>
                </a:solidFill>
                <a:effectLst/>
                <a:latin typeface="Calibri" panose="020F0502020204030204" pitchFamily="34" charset="0"/>
                <a:ea typeface="Times New Roman" panose="02020603050405020304" pitchFamily="18" charset="0"/>
                <a:cs typeface="Calibri" panose="020F0502020204030204" pitchFamily="34" charset="0"/>
              </a:rPr>
              <a:t>findings</a:t>
            </a:r>
            <a:r>
              <a:rPr lang="pl-PL" sz="3000" b="1" dirty="0">
                <a:solidFill>
                  <a:srgbClr val="2258BC"/>
                </a:solidFill>
                <a:effectLst/>
                <a:latin typeface="Calibri" panose="020F0502020204030204" pitchFamily="34" charset="0"/>
                <a:ea typeface="Times New Roman" panose="02020603050405020304" pitchFamily="18" charset="0"/>
                <a:cs typeface="Calibri" panose="020F0502020204030204" pitchFamily="34" charset="0"/>
              </a:rPr>
              <a:t> </a:t>
            </a:r>
            <a:br>
              <a:rPr lang="pl-PL" sz="3000" b="1" dirty="0">
                <a:solidFill>
                  <a:srgbClr val="2258BC"/>
                </a:solidFill>
                <a:effectLst/>
                <a:latin typeface="Calibri" panose="020F0502020204030204" pitchFamily="34" charset="0"/>
                <a:ea typeface="Times New Roman" panose="02020603050405020304" pitchFamily="18" charset="0"/>
                <a:cs typeface="Calibri" panose="020F0502020204030204" pitchFamily="34" charset="0"/>
              </a:rPr>
            </a:br>
            <a:br>
              <a:rPr lang="pl-PL" sz="3000" b="1" dirty="0">
                <a:solidFill>
                  <a:srgbClr val="2258BC"/>
                </a:solidFill>
                <a:effectLst/>
                <a:latin typeface="Calibri" panose="020F0502020204030204" pitchFamily="34" charset="0"/>
                <a:ea typeface="Times New Roman" panose="02020603050405020304" pitchFamily="18" charset="0"/>
                <a:cs typeface="Calibri" panose="020F0502020204030204" pitchFamily="34" charset="0"/>
              </a:rPr>
            </a:br>
            <a:r>
              <a:rPr lang="pl-PL" sz="3000" b="1" dirty="0">
                <a:solidFill>
                  <a:srgbClr val="2258BC"/>
                </a:solidFill>
                <a:effectLst/>
                <a:latin typeface="Calibri" panose="020F0502020204030204" pitchFamily="34" charset="0"/>
                <a:ea typeface="Times New Roman" panose="02020603050405020304" pitchFamily="18" charset="0"/>
                <a:cs typeface="Calibri" panose="020F0502020204030204" pitchFamily="34" charset="0"/>
              </a:rPr>
              <a:t>4.	 Preliminary </a:t>
            </a:r>
            <a:r>
              <a:rPr lang="pl-PL" sz="3000" b="1" dirty="0" err="1">
                <a:solidFill>
                  <a:srgbClr val="2258BC"/>
                </a:solidFill>
                <a:effectLst/>
                <a:latin typeface="Calibri" panose="020F0502020204030204" pitchFamily="34" charset="0"/>
                <a:ea typeface="Times New Roman" panose="02020603050405020304" pitchFamily="18" charset="0"/>
                <a:cs typeface="Calibri" panose="020F0502020204030204" pitchFamily="34" charset="0"/>
              </a:rPr>
              <a:t>conclusions</a:t>
            </a:r>
            <a:r>
              <a:rPr lang="pl-PL" sz="3000" b="1" dirty="0">
                <a:solidFill>
                  <a:srgbClr val="2258BC"/>
                </a:solidFill>
                <a:effectLst/>
                <a:latin typeface="Calibri" panose="020F0502020204030204" pitchFamily="34" charset="0"/>
                <a:ea typeface="Times New Roman" panose="02020603050405020304" pitchFamily="18" charset="0"/>
                <a:cs typeface="Calibri" panose="020F0502020204030204" pitchFamily="34" charset="0"/>
              </a:rPr>
              <a:t> </a:t>
            </a:r>
            <a:br>
              <a:rPr lang="pl-PL" sz="3000" b="1" dirty="0">
                <a:solidFill>
                  <a:srgbClr val="2258BC"/>
                </a:solidFill>
                <a:effectLst/>
                <a:latin typeface="Calibri" panose="020F0502020204030204" pitchFamily="34" charset="0"/>
                <a:ea typeface="Times New Roman" panose="02020603050405020304" pitchFamily="18" charset="0"/>
                <a:cs typeface="Calibri" panose="020F0502020204030204" pitchFamily="34" charset="0"/>
              </a:rPr>
            </a:br>
            <a:r>
              <a:rPr lang="pl-PL" sz="3000" b="1" dirty="0">
                <a:solidFill>
                  <a:srgbClr val="2258BC"/>
                </a:solidFill>
                <a:effectLst/>
                <a:latin typeface="Calibri" panose="020F0502020204030204" pitchFamily="34" charset="0"/>
                <a:ea typeface="Times New Roman" panose="02020603050405020304" pitchFamily="18" charset="0"/>
                <a:cs typeface="Calibri" panose="020F0502020204030204" pitchFamily="34" charset="0"/>
              </a:rPr>
              <a:t>      and </a:t>
            </a:r>
            <a:r>
              <a:rPr lang="pl-PL" sz="3000" b="1" dirty="0" err="1">
                <a:solidFill>
                  <a:srgbClr val="2258BC"/>
                </a:solidFill>
                <a:effectLst/>
                <a:latin typeface="Calibri" panose="020F0502020204030204" pitchFamily="34" charset="0"/>
                <a:ea typeface="Times New Roman" panose="02020603050405020304" pitchFamily="18" charset="0"/>
                <a:cs typeface="Calibri" panose="020F0502020204030204" pitchFamily="34" charset="0"/>
              </a:rPr>
              <a:t>project</a:t>
            </a:r>
            <a:r>
              <a:rPr lang="pl-PL" sz="3000" b="1" dirty="0">
                <a:solidFill>
                  <a:srgbClr val="2258BC"/>
                </a:solidFill>
                <a:effectLst/>
                <a:latin typeface="Calibri" panose="020F0502020204030204" pitchFamily="34" charset="0"/>
                <a:ea typeface="Times New Roman" panose="02020603050405020304" pitchFamily="18" charset="0"/>
                <a:cs typeface="Calibri" panose="020F0502020204030204" pitchFamily="34" charset="0"/>
              </a:rPr>
              <a:t> </a:t>
            </a:r>
            <a:r>
              <a:rPr lang="pl-PL" sz="3000" b="1" dirty="0" err="1">
                <a:solidFill>
                  <a:srgbClr val="2258BC"/>
                </a:solidFill>
                <a:effectLst/>
                <a:latin typeface="Calibri" panose="020F0502020204030204" pitchFamily="34" charset="0"/>
                <a:ea typeface="Times New Roman" panose="02020603050405020304" pitchFamily="18" charset="0"/>
                <a:cs typeface="Calibri" panose="020F0502020204030204" pitchFamily="34" charset="0"/>
              </a:rPr>
              <a:t>outcomes</a:t>
            </a:r>
            <a:br>
              <a:rPr lang="pl-PL" sz="3000" b="1" dirty="0">
                <a:solidFill>
                  <a:srgbClr val="2258BC"/>
                </a:solidFill>
                <a:effectLst/>
                <a:latin typeface="Calibri" panose="020F0502020204030204" pitchFamily="34" charset="0"/>
                <a:ea typeface="Times New Roman" panose="02020603050405020304" pitchFamily="18" charset="0"/>
                <a:cs typeface="Calibri" panose="020F0502020204030204" pitchFamily="34" charset="0"/>
              </a:rPr>
            </a:br>
            <a:br>
              <a:rPr lang="pl-PL" sz="3000" b="1" dirty="0">
                <a:solidFill>
                  <a:srgbClr val="2258BC"/>
                </a:solidFill>
                <a:effectLst/>
                <a:latin typeface="Calibri" panose="020F0502020204030204" pitchFamily="34" charset="0"/>
                <a:ea typeface="Times New Roman" panose="02020603050405020304" pitchFamily="18" charset="0"/>
                <a:cs typeface="Calibri" panose="020F0502020204030204" pitchFamily="34" charset="0"/>
              </a:rPr>
            </a:br>
            <a:br>
              <a:rPr lang="pl-PL"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endParaRPr lang="pl-PL" altLang="pl-PL" sz="5000" b="1" dirty="0">
              <a:solidFill>
                <a:srgbClr val="2258BC"/>
              </a:solidFill>
            </a:endParaRPr>
          </a:p>
        </p:txBody>
      </p:sp>
      <p:sp>
        <p:nvSpPr>
          <p:cNvPr id="2" name="Prostokąt 1">
            <a:extLst>
              <a:ext uri="{FF2B5EF4-FFF2-40B4-BE49-F238E27FC236}">
                <a16:creationId xmlns:a16="http://schemas.microsoft.com/office/drawing/2014/main" id="{543CDE16-7963-4ED5-A6A2-A5AA27F5DAE7}"/>
              </a:ext>
            </a:extLst>
          </p:cNvPr>
          <p:cNvSpPr/>
          <p:nvPr/>
        </p:nvSpPr>
        <p:spPr>
          <a:xfrm>
            <a:off x="2954289" y="255983"/>
            <a:ext cx="9090991" cy="4903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pl-PL" altLang="pl-PL" sz="3500" b="1" dirty="0">
                <a:solidFill>
                  <a:srgbClr val="2258BC"/>
                </a:solidFill>
              </a:rPr>
              <a:t>Agenda</a:t>
            </a:r>
            <a:endParaRPr lang="pl-PL" sz="3500" dirty="0"/>
          </a:p>
        </p:txBody>
      </p:sp>
      <p:sp>
        <p:nvSpPr>
          <p:cNvPr id="7" name="pole tekstowe 6">
            <a:extLst>
              <a:ext uri="{FF2B5EF4-FFF2-40B4-BE49-F238E27FC236}">
                <a16:creationId xmlns:a16="http://schemas.microsoft.com/office/drawing/2014/main" id="{0AE6B555-9433-7EC8-6E37-32B0B8D8C9FA}"/>
              </a:ext>
            </a:extLst>
          </p:cNvPr>
          <p:cNvSpPr txBox="1"/>
          <p:nvPr/>
        </p:nvSpPr>
        <p:spPr>
          <a:xfrm>
            <a:off x="5422900" y="1130300"/>
            <a:ext cx="6472075" cy="5555367"/>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pl-PL" dirty="0" err="1"/>
              <a:t>Hcdsfdh</a:t>
            </a:r>
            <a:endParaRPr lang="pl-PL" dirty="0"/>
          </a:p>
          <a:p>
            <a:endParaRPr lang="pl-PL" dirty="0"/>
          </a:p>
          <a:p>
            <a:endParaRPr lang="pl-PL" dirty="0"/>
          </a:p>
          <a:p>
            <a:endParaRPr lang="pl-PL" dirty="0"/>
          </a:p>
          <a:p>
            <a:pPr algn="ctr"/>
            <a:r>
              <a:rPr lang="en-US" sz="2500" b="1" dirty="0" err="1">
                <a:solidFill>
                  <a:schemeClr val="bg1"/>
                </a:solidFill>
                <a:latin typeface="+mn-lt"/>
              </a:rPr>
              <a:t>HEIsCITI</a:t>
            </a:r>
            <a:r>
              <a:rPr lang="en-US" sz="2500" b="1" dirty="0">
                <a:solidFill>
                  <a:schemeClr val="bg1"/>
                </a:solidFill>
                <a:latin typeface="+mn-lt"/>
              </a:rPr>
              <a:t> </a:t>
            </a:r>
            <a:br>
              <a:rPr lang="pl-PL" sz="2500" dirty="0">
                <a:solidFill>
                  <a:schemeClr val="bg1"/>
                </a:solidFill>
                <a:latin typeface="+mn-lt"/>
              </a:rPr>
            </a:br>
            <a:r>
              <a:rPr lang="en-US" sz="2500" b="0" dirty="0">
                <a:solidFill>
                  <a:schemeClr val="bg1"/>
                </a:solidFill>
                <a:latin typeface="+mn-lt"/>
              </a:rPr>
              <a:t>HEIs as Innovative Triggers </a:t>
            </a:r>
            <a:br>
              <a:rPr lang="pl-PL" sz="2500" b="0" dirty="0">
                <a:solidFill>
                  <a:schemeClr val="bg1"/>
                </a:solidFill>
                <a:latin typeface="+mn-lt"/>
              </a:rPr>
            </a:br>
            <a:r>
              <a:rPr lang="en-US" sz="2500" b="0" dirty="0">
                <a:solidFill>
                  <a:schemeClr val="bg1"/>
                </a:solidFill>
                <a:latin typeface="+mn-lt"/>
              </a:rPr>
              <a:t>of Sustainable</a:t>
            </a:r>
            <a:r>
              <a:rPr lang="pl-PL" sz="2500" b="0" dirty="0">
                <a:solidFill>
                  <a:schemeClr val="bg1"/>
                </a:solidFill>
                <a:latin typeface="+mn-lt"/>
              </a:rPr>
              <a:t> </a:t>
            </a:r>
            <a:r>
              <a:rPr lang="en-US" sz="2500" b="0" dirty="0">
                <a:solidFill>
                  <a:schemeClr val="bg1"/>
                </a:solidFill>
                <a:latin typeface="+mn-lt"/>
              </a:rPr>
              <a:t>Development </a:t>
            </a:r>
            <a:br>
              <a:rPr lang="pl-PL" sz="2500" b="0" dirty="0">
                <a:solidFill>
                  <a:schemeClr val="bg1"/>
                </a:solidFill>
                <a:latin typeface="+mn-lt"/>
              </a:rPr>
            </a:br>
            <a:r>
              <a:rPr lang="en-US" sz="2500" b="0" dirty="0">
                <a:solidFill>
                  <a:schemeClr val="bg1"/>
                </a:solidFill>
                <a:latin typeface="+mn-lt"/>
              </a:rPr>
              <a:t>in European Cities in Post Covid-19 era</a:t>
            </a:r>
            <a:endParaRPr lang="pl-PL" sz="2500" b="0" dirty="0">
              <a:solidFill>
                <a:schemeClr val="bg1"/>
              </a:solidFill>
              <a:latin typeface="+mn-lt"/>
            </a:endParaRPr>
          </a:p>
          <a:p>
            <a:pPr algn="ctr"/>
            <a:br>
              <a:rPr lang="pl-PL" sz="2500" b="0" dirty="0">
                <a:solidFill>
                  <a:schemeClr val="tx1"/>
                </a:solidFill>
                <a:latin typeface="+mn-lt"/>
              </a:rPr>
            </a:br>
            <a:endParaRPr lang="pl-PL" sz="2500" dirty="0"/>
          </a:p>
          <a:p>
            <a:pPr algn="ctr"/>
            <a:endParaRPr lang="pl-PL" sz="2500" dirty="0"/>
          </a:p>
          <a:p>
            <a:endParaRPr lang="pl-PL" dirty="0"/>
          </a:p>
          <a:p>
            <a:endParaRPr lang="pl-PL" dirty="0"/>
          </a:p>
          <a:p>
            <a:endParaRPr lang="pl-PL" dirty="0"/>
          </a:p>
          <a:p>
            <a:endParaRPr lang="pl-PL" dirty="0"/>
          </a:p>
          <a:p>
            <a:endParaRPr lang="pl-PL" dirty="0"/>
          </a:p>
          <a:p>
            <a:endParaRPr lang="pl-PL" dirty="0"/>
          </a:p>
        </p:txBody>
      </p:sp>
      <p:pic>
        <p:nvPicPr>
          <p:cNvPr id="6" name="Obraz 5">
            <a:extLst>
              <a:ext uri="{FF2B5EF4-FFF2-40B4-BE49-F238E27FC236}">
                <a16:creationId xmlns:a16="http://schemas.microsoft.com/office/drawing/2014/main" id="{F0E2F46D-CA34-A37A-A906-D2E12BE392ED}"/>
              </a:ext>
            </a:extLst>
          </p:cNvPr>
          <p:cNvPicPr>
            <a:picLocks noChangeAspect="1"/>
          </p:cNvPicPr>
          <p:nvPr/>
        </p:nvPicPr>
        <p:blipFill>
          <a:blip r:embed="rId3"/>
          <a:stretch>
            <a:fillRect/>
          </a:stretch>
        </p:blipFill>
        <p:spPr>
          <a:xfrm>
            <a:off x="5470525" y="1225445"/>
            <a:ext cx="6343650" cy="661474"/>
          </a:xfrm>
          <a:prstGeom prst="rect">
            <a:avLst/>
          </a:prstGeom>
        </p:spPr>
      </p:pic>
      <p:pic>
        <p:nvPicPr>
          <p:cNvPr id="14" name="Obraz 13">
            <a:extLst>
              <a:ext uri="{FF2B5EF4-FFF2-40B4-BE49-F238E27FC236}">
                <a16:creationId xmlns:a16="http://schemas.microsoft.com/office/drawing/2014/main" id="{9DD79DE7-2FB7-262D-3714-0784DFC7C46B}"/>
              </a:ext>
            </a:extLst>
          </p:cNvPr>
          <p:cNvPicPr>
            <a:picLocks noChangeAspect="1"/>
          </p:cNvPicPr>
          <p:nvPr/>
        </p:nvPicPr>
        <p:blipFill>
          <a:blip r:embed="rId4"/>
          <a:stretch>
            <a:fillRect/>
          </a:stretch>
        </p:blipFill>
        <p:spPr>
          <a:xfrm>
            <a:off x="5518150" y="4150481"/>
            <a:ext cx="6248400" cy="2428722"/>
          </a:xfrm>
          <a:prstGeom prst="rect">
            <a:avLst/>
          </a:prstGeom>
        </p:spPr>
      </p:pic>
    </p:spTree>
    <p:extLst>
      <p:ext uri="{BB962C8B-B14F-4D97-AF65-F5344CB8AC3E}">
        <p14:creationId xmlns:p14="http://schemas.microsoft.com/office/powerpoint/2010/main" val="34235371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C6452C-9FDC-C52C-77E8-0990C2F7A0B9}"/>
            </a:ext>
          </a:extLst>
        </p:cNvPr>
        <p:cNvGrpSpPr/>
        <p:nvPr/>
      </p:nvGrpSpPr>
      <p:grpSpPr>
        <a:xfrm>
          <a:off x="0" y="0"/>
          <a:ext cx="0" cy="0"/>
          <a:chOff x="0" y="0"/>
          <a:chExt cx="0" cy="0"/>
        </a:xfrm>
      </p:grpSpPr>
      <p:sp>
        <p:nvSpPr>
          <p:cNvPr id="4" name="Tytuł 1">
            <a:extLst>
              <a:ext uri="{FF2B5EF4-FFF2-40B4-BE49-F238E27FC236}">
                <a16:creationId xmlns:a16="http://schemas.microsoft.com/office/drawing/2014/main" id="{4399B972-082F-90CB-22F9-86ECF5377210}"/>
              </a:ext>
            </a:extLst>
          </p:cNvPr>
          <p:cNvSpPr txBox="1">
            <a:spLocks noGrp="1"/>
          </p:cNvSpPr>
          <p:nvPr>
            <p:ph type="title"/>
          </p:nvPr>
        </p:nvSpPr>
        <p:spPr bwMode="auto">
          <a:xfrm>
            <a:off x="196850" y="1428750"/>
            <a:ext cx="11725339" cy="5276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lnSpc>
                <a:spcPct val="90000"/>
              </a:lnSpc>
              <a:spcBef>
                <a:spcPts val="1000"/>
              </a:spcBef>
              <a:buFont typeface="Arial" panose="020B0604020202020204" pitchFamily="34" charset="0"/>
              <a:buChar char="•"/>
              <a:defRPr sz="2800">
                <a:solidFill>
                  <a:schemeClr val="tx1"/>
                </a:solidFill>
                <a:latin typeface="Rubik" panose="00000500000000000000" pitchFamily="2" charset="-79"/>
                <a:cs typeface="Rubik" panose="00000500000000000000" pitchFamily="2" charset="-79"/>
              </a:defRPr>
            </a:lvl1pPr>
            <a:lvl2pPr marL="685800" indent="-228600">
              <a:lnSpc>
                <a:spcPct val="90000"/>
              </a:lnSpc>
              <a:spcBef>
                <a:spcPts val="500"/>
              </a:spcBef>
              <a:buFont typeface="Arial" panose="020B0604020202020204" pitchFamily="34" charset="0"/>
              <a:buChar char="•"/>
              <a:defRPr sz="2400">
                <a:solidFill>
                  <a:schemeClr val="tx1"/>
                </a:solidFill>
                <a:latin typeface="Rubik" panose="00000500000000000000" pitchFamily="2" charset="-79"/>
                <a:cs typeface="Rubik" panose="00000500000000000000" pitchFamily="2" charset="-79"/>
              </a:defRPr>
            </a:lvl2pPr>
            <a:lvl3pPr marL="1143000" indent="-228600">
              <a:lnSpc>
                <a:spcPct val="90000"/>
              </a:lnSpc>
              <a:spcBef>
                <a:spcPts val="500"/>
              </a:spcBef>
              <a:buFont typeface="Arial" panose="020B0604020202020204" pitchFamily="34" charset="0"/>
              <a:buChar char="•"/>
              <a:defRPr sz="2000">
                <a:solidFill>
                  <a:schemeClr val="tx1"/>
                </a:solidFill>
                <a:latin typeface="Rubik" panose="00000500000000000000" pitchFamily="2" charset="-79"/>
                <a:cs typeface="Rubik" panose="00000500000000000000" pitchFamily="2" charset="-79"/>
              </a:defRPr>
            </a:lvl3pPr>
            <a:lvl4pPr marL="1600200" indent="-228600">
              <a:lnSpc>
                <a:spcPct val="90000"/>
              </a:lnSpc>
              <a:spcBef>
                <a:spcPts val="500"/>
              </a:spcBef>
              <a:buFont typeface="Arial" panose="020B0604020202020204" pitchFamily="34" charset="0"/>
              <a:buChar char="•"/>
              <a:defRPr>
                <a:solidFill>
                  <a:schemeClr val="tx1"/>
                </a:solidFill>
                <a:latin typeface="Rubik" panose="00000500000000000000" pitchFamily="2" charset="-79"/>
                <a:cs typeface="Rubik" panose="00000500000000000000" pitchFamily="2" charset="-79"/>
              </a:defRPr>
            </a:lvl4pPr>
            <a:lvl5pPr marL="2057400" indent="-228600">
              <a:lnSpc>
                <a:spcPct val="90000"/>
              </a:lnSpc>
              <a:spcBef>
                <a:spcPts val="500"/>
              </a:spcBef>
              <a:buFont typeface="Arial" panose="020B0604020202020204" pitchFamily="34" charset="0"/>
              <a:buChar char="•"/>
              <a:defRPr>
                <a:solidFill>
                  <a:schemeClr val="tx1"/>
                </a:solidFill>
                <a:latin typeface="Rubik" panose="00000500000000000000" pitchFamily="2" charset="-79"/>
                <a:cs typeface="Rubik" panose="00000500000000000000" pitchFamily="2" charset="-79"/>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ubik" panose="00000500000000000000" pitchFamily="2" charset="-79"/>
                <a:cs typeface="Rubik" panose="00000500000000000000" pitchFamily="2" charset="-79"/>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ubik" panose="00000500000000000000" pitchFamily="2" charset="-79"/>
                <a:cs typeface="Rubik" panose="00000500000000000000" pitchFamily="2" charset="-79"/>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ubik" panose="00000500000000000000" pitchFamily="2" charset="-79"/>
                <a:cs typeface="Rubik" panose="00000500000000000000" pitchFamily="2" charset="-79"/>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ubik" panose="00000500000000000000" pitchFamily="2" charset="-79"/>
                <a:cs typeface="Rubik" panose="00000500000000000000" pitchFamily="2" charset="-79"/>
              </a:defRPr>
            </a:lvl9pPr>
          </a:lstStyle>
          <a:p>
            <a:pPr lvl="0" fontAlgn="base">
              <a:lnSpc>
                <a:spcPct val="107000"/>
              </a:lnSpc>
              <a:spcAft>
                <a:spcPts val="800"/>
              </a:spcAft>
              <a:buNone/>
              <a:tabLst>
                <a:tab pos="457200" algn="l"/>
              </a:tabLst>
            </a:pPr>
            <a:r>
              <a:rPr lang="en-US" sz="17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 the face of complex </a:t>
            </a:r>
            <a:r>
              <a:rPr lang="pl-PL" sz="1700" b="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multidimensional</a:t>
            </a:r>
            <a:r>
              <a:rPr lang="pl-PL" sz="17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7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transformations</a:t>
            </a:r>
            <a:r>
              <a:rPr lang="pl-PL" sz="17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in </a:t>
            </a:r>
            <a:r>
              <a:rPr lang="pl-PL" sz="1700" b="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European</a:t>
            </a:r>
            <a:r>
              <a:rPr lang="pl-PL" sz="17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regions</a:t>
            </a:r>
            <a:r>
              <a:rPr lang="en-US" sz="17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active citizen involvement is essential for building inclusive and sustainable </a:t>
            </a:r>
            <a:r>
              <a:rPr lang="pl-PL" sz="17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communities</a:t>
            </a:r>
            <a:r>
              <a:rPr lang="en-US" sz="17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r>
              <a:rPr lang="pl-PL" sz="17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7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br>
              <a:rPr lang="pl-PL" sz="17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br>
              <a:rPr lang="pl-PL" sz="17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r>
              <a:rPr lang="en-US" sz="17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Young citizens, in particular, are increasingly </a:t>
            </a:r>
            <a:r>
              <a:rPr lang="pl-PL" sz="17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recognised</a:t>
            </a:r>
            <a:r>
              <a:rPr lang="en-US" sz="17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as immediate </a:t>
            </a:r>
            <a:r>
              <a:rPr lang="en-US" sz="17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agents of change</a:t>
            </a:r>
            <a:r>
              <a:rPr lang="en-US" sz="17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whose active involvement in decision-making represents a strategic investment in social capital and innovation. </a:t>
            </a:r>
            <a:br>
              <a:rPr lang="pl-PL" sz="17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br>
              <a:rPr lang="pl-PL" sz="17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r>
              <a:rPr lang="en-US" sz="17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However, effective participation is often hindered by </a:t>
            </a:r>
            <a:r>
              <a:rPr lang="en-US" sz="17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significant barriers</a:t>
            </a:r>
            <a:r>
              <a:rPr lang="en-US" sz="17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such as a perceived lack of real influence and low trust in public institutions.</a:t>
            </a:r>
            <a:r>
              <a:rPr lang="pl-PL" sz="17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br>
              <a:rPr lang="pl-PL" sz="17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br>
              <a:rPr lang="pl-PL" sz="17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r>
              <a:rPr lang="en-US" sz="17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For engagement to be authentic, it must move beyond tokenistic gestures towards meaningful collaboration. </a:t>
            </a:r>
            <a:br>
              <a:rPr lang="pl-PL" sz="17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r>
              <a:rPr lang="en-US" sz="17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Frameworks like the ‘Ladder of Participation’ provide a model for progressing from merely informing youth to establishing genuine partnerships where decision-making power is shared. </a:t>
            </a:r>
            <a:br>
              <a:rPr lang="pl-PL" sz="17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br>
              <a:rPr lang="pl-PL" sz="17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r>
              <a:rPr lang="en-US" sz="17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By </a:t>
            </a:r>
            <a:r>
              <a:rPr lang="en-US" sz="1700" dirty="0">
                <a:solidFill>
                  <a:srgbClr val="000000"/>
                </a:solidFill>
                <a:latin typeface="Calibri" panose="020F0502020204030204" pitchFamily="34" charset="0"/>
                <a:ea typeface="Times New Roman" panose="02020603050405020304" pitchFamily="18" charset="0"/>
                <a:cs typeface="Calibri" panose="020F0502020204030204" pitchFamily="34" charset="0"/>
              </a:rPr>
              <a:t>systematically incorporating the perspectives of young people into regional and local planning and development, as well as the co-</a:t>
            </a:r>
            <a:r>
              <a:rPr lang="pl-PL" sz="17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governance</a:t>
            </a:r>
            <a:r>
              <a:rPr lang="en-US" sz="17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of their communities, authorities can harness fresh ideas and digital fluency to co-create solutions, </a:t>
            </a:r>
            <a:r>
              <a:rPr lang="en-US" sz="17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while fostering a lasting culture of civic responsibility and strengthening </a:t>
            </a:r>
            <a:r>
              <a:rPr lang="pl-PL" sz="17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local</a:t>
            </a:r>
            <a:r>
              <a:rPr lang="pl-PL" sz="17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7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democra</a:t>
            </a:r>
            <a:r>
              <a:rPr lang="pl-PL" sz="17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cy</a:t>
            </a:r>
            <a:r>
              <a:rPr lang="pl-PL" sz="17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br>
              <a:rPr lang="pl-PL"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br>
              <a:rPr lang="pl-PL"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r>
              <a:rPr lang="en-US"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Flanagan, C., &amp; Levine, P. (2010). Civic engagement and the transition to adulthood. The future of children, 159-179.</a:t>
            </a:r>
            <a:r>
              <a:rPr lang="pl-PL"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br>
              <a:rPr lang="pl-PL"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r>
              <a:rPr lang="en-US"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Percy-Smith, B. (2010). Councils, consultations and community: Rethinking the spaces for children and young people's participation. Children's Geographies, 8(2), 107-122.</a:t>
            </a:r>
            <a:br>
              <a:rPr lang="pl-PL"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r>
              <a:rPr lang="en-US"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Goddard, J., </a:t>
            </a:r>
            <a:r>
              <a:rPr lang="en-US" sz="10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Hazelkorn</a:t>
            </a:r>
            <a:r>
              <a:rPr lang="en-US"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E., &amp; Vallance, P. (Eds.). (2016). The civic university: The policy and leadership challenges. Edward Elgar Publishing.</a:t>
            </a:r>
            <a:endParaRPr lang="pl-PL" altLang="pl-PL" sz="1000" b="1" dirty="0">
              <a:solidFill>
                <a:srgbClr val="2258BC"/>
              </a:solidFill>
            </a:endParaRPr>
          </a:p>
        </p:txBody>
      </p:sp>
      <p:sp>
        <p:nvSpPr>
          <p:cNvPr id="2" name="Prostokąt 1">
            <a:extLst>
              <a:ext uri="{FF2B5EF4-FFF2-40B4-BE49-F238E27FC236}">
                <a16:creationId xmlns:a16="http://schemas.microsoft.com/office/drawing/2014/main" id="{E25EA3EB-B9E9-EBD1-289F-E5236EC26896}"/>
              </a:ext>
            </a:extLst>
          </p:cNvPr>
          <p:cNvSpPr/>
          <p:nvPr/>
        </p:nvSpPr>
        <p:spPr>
          <a:xfrm>
            <a:off x="3067049" y="255983"/>
            <a:ext cx="8978231" cy="4903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pl-PL" altLang="pl-PL" sz="2500" b="1" dirty="0" err="1">
                <a:solidFill>
                  <a:schemeClr val="accent1"/>
                </a:solidFill>
              </a:rPr>
              <a:t>Theoretical</a:t>
            </a:r>
            <a:r>
              <a:rPr lang="pl-PL" altLang="pl-PL" sz="2500" b="1" dirty="0">
                <a:solidFill>
                  <a:schemeClr val="accent1"/>
                </a:solidFill>
              </a:rPr>
              <a:t> </a:t>
            </a:r>
            <a:r>
              <a:rPr lang="pl-PL" altLang="pl-PL" sz="2500" b="1" dirty="0" err="1">
                <a:solidFill>
                  <a:schemeClr val="accent1"/>
                </a:solidFill>
              </a:rPr>
              <a:t>Background</a:t>
            </a:r>
            <a:r>
              <a:rPr lang="pl-PL" altLang="pl-PL" sz="2500" b="1" dirty="0">
                <a:solidFill>
                  <a:schemeClr val="accent1"/>
                </a:solidFill>
              </a:rPr>
              <a:t> / </a:t>
            </a:r>
            <a:r>
              <a:rPr lang="pl-PL" sz="2500" b="1" dirty="0" err="1">
                <a:solidFill>
                  <a:schemeClr val="accent1"/>
                </a:solidFill>
              </a:rPr>
              <a:t>Citizens</a:t>
            </a:r>
            <a:r>
              <a:rPr lang="pl-PL" sz="2500" b="1" dirty="0">
                <a:solidFill>
                  <a:schemeClr val="accent1"/>
                </a:solidFill>
              </a:rPr>
              <a:t>’ engagement </a:t>
            </a:r>
            <a:r>
              <a:rPr lang="pl-PL" sz="2500" b="1" dirty="0" err="1">
                <a:solidFill>
                  <a:schemeClr val="accent1"/>
                </a:solidFill>
              </a:rPr>
              <a:t>at</a:t>
            </a:r>
            <a:r>
              <a:rPr lang="pl-PL" sz="2500" b="1" dirty="0">
                <a:solidFill>
                  <a:schemeClr val="accent1"/>
                </a:solidFill>
              </a:rPr>
              <a:t> the </a:t>
            </a:r>
            <a:r>
              <a:rPr lang="pl-PL" sz="2500" b="1" dirty="0" err="1">
                <a:solidFill>
                  <a:schemeClr val="accent1"/>
                </a:solidFill>
              </a:rPr>
              <a:t>local</a:t>
            </a:r>
            <a:r>
              <a:rPr lang="pl-PL" sz="2500" b="1" dirty="0">
                <a:solidFill>
                  <a:schemeClr val="accent1"/>
                </a:solidFill>
              </a:rPr>
              <a:t> </a:t>
            </a:r>
            <a:r>
              <a:rPr lang="pl-PL" sz="2500" b="1" dirty="0" err="1">
                <a:solidFill>
                  <a:schemeClr val="accent1"/>
                </a:solidFill>
              </a:rPr>
              <a:t>level</a:t>
            </a:r>
            <a:r>
              <a:rPr lang="pl-PL" sz="2500" dirty="0">
                <a:solidFill>
                  <a:schemeClr val="accent1"/>
                </a:solidFill>
              </a:rPr>
              <a:t> </a:t>
            </a:r>
          </a:p>
        </p:txBody>
      </p:sp>
    </p:spTree>
    <p:extLst>
      <p:ext uri="{BB962C8B-B14F-4D97-AF65-F5344CB8AC3E}">
        <p14:creationId xmlns:p14="http://schemas.microsoft.com/office/powerpoint/2010/main" val="38579427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a:extLst>
              <a:ext uri="{FF2B5EF4-FFF2-40B4-BE49-F238E27FC236}">
                <a16:creationId xmlns:a16="http://schemas.microsoft.com/office/drawing/2014/main" id="{2B21139B-BFCC-4E78-800C-4789D563BEFD}"/>
              </a:ext>
            </a:extLst>
          </p:cNvPr>
          <p:cNvSpPr txBox="1">
            <a:spLocks noGrp="1"/>
          </p:cNvSpPr>
          <p:nvPr>
            <p:ph type="title"/>
          </p:nvPr>
        </p:nvSpPr>
        <p:spPr bwMode="auto">
          <a:xfrm>
            <a:off x="8317372" y="4264531"/>
            <a:ext cx="3588779" cy="1121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lnSpc>
                <a:spcPct val="90000"/>
              </a:lnSpc>
              <a:spcBef>
                <a:spcPts val="1000"/>
              </a:spcBef>
              <a:buFont typeface="Arial" panose="020B0604020202020204" pitchFamily="34" charset="0"/>
              <a:buChar char="•"/>
              <a:defRPr sz="2800">
                <a:solidFill>
                  <a:schemeClr val="tx1"/>
                </a:solidFill>
                <a:latin typeface="Rubik" panose="00000500000000000000" pitchFamily="2" charset="-79"/>
                <a:cs typeface="Rubik" panose="00000500000000000000" pitchFamily="2" charset="-79"/>
              </a:defRPr>
            </a:lvl1pPr>
            <a:lvl2pPr marL="685800" indent="-228600">
              <a:lnSpc>
                <a:spcPct val="90000"/>
              </a:lnSpc>
              <a:spcBef>
                <a:spcPts val="500"/>
              </a:spcBef>
              <a:buFont typeface="Arial" panose="020B0604020202020204" pitchFamily="34" charset="0"/>
              <a:buChar char="•"/>
              <a:defRPr sz="2400">
                <a:solidFill>
                  <a:schemeClr val="tx1"/>
                </a:solidFill>
                <a:latin typeface="Rubik" panose="00000500000000000000" pitchFamily="2" charset="-79"/>
                <a:cs typeface="Rubik" panose="00000500000000000000" pitchFamily="2" charset="-79"/>
              </a:defRPr>
            </a:lvl2pPr>
            <a:lvl3pPr marL="1143000" indent="-228600">
              <a:lnSpc>
                <a:spcPct val="90000"/>
              </a:lnSpc>
              <a:spcBef>
                <a:spcPts val="500"/>
              </a:spcBef>
              <a:buFont typeface="Arial" panose="020B0604020202020204" pitchFamily="34" charset="0"/>
              <a:buChar char="•"/>
              <a:defRPr sz="2000">
                <a:solidFill>
                  <a:schemeClr val="tx1"/>
                </a:solidFill>
                <a:latin typeface="Rubik" panose="00000500000000000000" pitchFamily="2" charset="-79"/>
                <a:cs typeface="Rubik" panose="00000500000000000000" pitchFamily="2" charset="-79"/>
              </a:defRPr>
            </a:lvl3pPr>
            <a:lvl4pPr marL="1600200" indent="-228600">
              <a:lnSpc>
                <a:spcPct val="90000"/>
              </a:lnSpc>
              <a:spcBef>
                <a:spcPts val="500"/>
              </a:spcBef>
              <a:buFont typeface="Arial" panose="020B0604020202020204" pitchFamily="34" charset="0"/>
              <a:buChar char="•"/>
              <a:defRPr>
                <a:solidFill>
                  <a:schemeClr val="tx1"/>
                </a:solidFill>
                <a:latin typeface="Rubik" panose="00000500000000000000" pitchFamily="2" charset="-79"/>
                <a:cs typeface="Rubik" panose="00000500000000000000" pitchFamily="2" charset="-79"/>
              </a:defRPr>
            </a:lvl4pPr>
            <a:lvl5pPr marL="2057400" indent="-228600">
              <a:lnSpc>
                <a:spcPct val="90000"/>
              </a:lnSpc>
              <a:spcBef>
                <a:spcPts val="500"/>
              </a:spcBef>
              <a:buFont typeface="Arial" panose="020B0604020202020204" pitchFamily="34" charset="0"/>
              <a:buChar char="•"/>
              <a:defRPr>
                <a:solidFill>
                  <a:schemeClr val="tx1"/>
                </a:solidFill>
                <a:latin typeface="Rubik" panose="00000500000000000000" pitchFamily="2" charset="-79"/>
                <a:cs typeface="Rubik" panose="00000500000000000000" pitchFamily="2" charset="-79"/>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ubik" panose="00000500000000000000" pitchFamily="2" charset="-79"/>
                <a:cs typeface="Rubik" panose="00000500000000000000" pitchFamily="2" charset="-79"/>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ubik" panose="00000500000000000000" pitchFamily="2" charset="-79"/>
                <a:cs typeface="Rubik" panose="00000500000000000000" pitchFamily="2" charset="-79"/>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ubik" panose="00000500000000000000" pitchFamily="2" charset="-79"/>
                <a:cs typeface="Rubik" panose="00000500000000000000" pitchFamily="2" charset="-79"/>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ubik" panose="00000500000000000000" pitchFamily="2" charset="-79"/>
                <a:cs typeface="Rubik" panose="00000500000000000000" pitchFamily="2" charset="-79"/>
              </a:defRPr>
            </a:lvl9pPr>
          </a:lstStyle>
          <a:p>
            <a:pPr lvl="0" fontAlgn="base">
              <a:lnSpc>
                <a:spcPct val="107000"/>
              </a:lnSpc>
              <a:spcAft>
                <a:spcPts val="800"/>
              </a:spcAft>
              <a:buNone/>
              <a:tabLst>
                <a:tab pos="457200" algn="l"/>
              </a:tabLst>
            </a:pPr>
            <a:br>
              <a:rPr lang="pl-PL"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br>
              <a:rPr lang="pl-PL"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r>
              <a:rPr lang="pl-PL"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br>
              <a:rPr lang="pl-PL"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br>
              <a:rPr lang="pl-PL"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br>
              <a:rPr lang="pl-PL" sz="20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br>
            <a:br>
              <a:rPr lang="pl-PL" sz="20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br>
            <a:br>
              <a:rPr lang="pl-PL"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r>
              <a:rPr lang="pl-PL"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br>
              <a:rPr lang="pl-PL"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br>
              <a:rPr lang="pl-PL"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br>
              <a:rPr lang="pl-PL"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r>
              <a:rPr lang="pl-PL"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pl-PL" altLang="pl-PL" sz="5000" b="1" dirty="0">
              <a:solidFill>
                <a:srgbClr val="2258BC"/>
              </a:solidFill>
            </a:endParaRPr>
          </a:p>
        </p:txBody>
      </p:sp>
      <p:sp>
        <p:nvSpPr>
          <p:cNvPr id="2" name="Prostokąt 1">
            <a:extLst>
              <a:ext uri="{FF2B5EF4-FFF2-40B4-BE49-F238E27FC236}">
                <a16:creationId xmlns:a16="http://schemas.microsoft.com/office/drawing/2014/main" id="{543CDE16-7963-4ED5-A6A2-A5AA27F5DAE7}"/>
              </a:ext>
            </a:extLst>
          </p:cNvPr>
          <p:cNvSpPr/>
          <p:nvPr/>
        </p:nvSpPr>
        <p:spPr>
          <a:xfrm>
            <a:off x="2857501" y="233451"/>
            <a:ext cx="9155404" cy="4903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pl-PL" altLang="pl-PL" sz="3500" b="1" dirty="0">
              <a:solidFill>
                <a:srgbClr val="2258BC"/>
              </a:solidFill>
            </a:endParaRPr>
          </a:p>
          <a:p>
            <a:pPr algn="r"/>
            <a:r>
              <a:rPr lang="pl-PL" altLang="pl-PL" sz="3500" b="1" dirty="0" err="1">
                <a:solidFill>
                  <a:srgbClr val="2258BC"/>
                </a:solidFill>
              </a:rPr>
              <a:t>Theoretical</a:t>
            </a:r>
            <a:r>
              <a:rPr lang="pl-PL" altLang="pl-PL" sz="3500" b="1" dirty="0">
                <a:solidFill>
                  <a:srgbClr val="2258BC"/>
                </a:solidFill>
              </a:rPr>
              <a:t> </a:t>
            </a:r>
            <a:r>
              <a:rPr lang="pl-PL" altLang="pl-PL" sz="3500" b="1" dirty="0" err="1">
                <a:solidFill>
                  <a:srgbClr val="2258BC"/>
                </a:solidFill>
              </a:rPr>
              <a:t>Background</a:t>
            </a:r>
            <a:r>
              <a:rPr lang="pl-PL" altLang="pl-PL" sz="3500" b="1" dirty="0">
                <a:solidFill>
                  <a:srgbClr val="2258BC"/>
                </a:solidFill>
              </a:rPr>
              <a:t> / </a:t>
            </a:r>
            <a:r>
              <a:rPr lang="pl-PL" altLang="pl-PL" sz="3500" b="1" dirty="0" err="1">
                <a:solidFill>
                  <a:srgbClr val="2258BC"/>
                </a:solidFill>
              </a:rPr>
              <a:t>Participatory</a:t>
            </a:r>
            <a:r>
              <a:rPr lang="pl-PL" altLang="pl-PL" sz="3500" b="1" dirty="0">
                <a:solidFill>
                  <a:srgbClr val="2258BC"/>
                </a:solidFill>
              </a:rPr>
              <a:t> learning</a:t>
            </a:r>
            <a:endParaRPr lang="pl-PL" sz="3500" dirty="0"/>
          </a:p>
          <a:p>
            <a:pPr algn="r"/>
            <a:endParaRPr lang="pl-PL" sz="3500" dirty="0"/>
          </a:p>
        </p:txBody>
      </p:sp>
      <p:sp>
        <p:nvSpPr>
          <p:cNvPr id="3" name="Prostokąt 2">
            <a:extLst>
              <a:ext uri="{FF2B5EF4-FFF2-40B4-BE49-F238E27FC236}">
                <a16:creationId xmlns:a16="http://schemas.microsoft.com/office/drawing/2014/main" id="{FA02F522-DD46-4CE1-9692-40A3265EC261}"/>
              </a:ext>
            </a:extLst>
          </p:cNvPr>
          <p:cNvSpPr/>
          <p:nvPr/>
        </p:nvSpPr>
        <p:spPr>
          <a:xfrm>
            <a:off x="211523" y="1463964"/>
            <a:ext cx="11216081" cy="2031325"/>
          </a:xfrm>
          <a:prstGeom prst="rect">
            <a:avLst/>
          </a:prstGeom>
        </p:spPr>
        <p:txBody>
          <a:bodyPr wrap="square">
            <a:spAutoFit/>
          </a:bodyPr>
          <a:lstStyle/>
          <a:p>
            <a:endParaRPr lang="pl-PL" dirty="0"/>
          </a:p>
          <a:p>
            <a:endParaRPr lang="pl-PL" dirty="0"/>
          </a:p>
          <a:p>
            <a:endParaRPr lang="pl-PL" dirty="0"/>
          </a:p>
          <a:p>
            <a:r>
              <a:rPr lang="pl-PL" dirty="0"/>
              <a:t> </a:t>
            </a:r>
          </a:p>
          <a:p>
            <a:endParaRPr lang="pl-PL" dirty="0"/>
          </a:p>
          <a:p>
            <a:endParaRPr lang="pl-PL" dirty="0"/>
          </a:p>
          <a:p>
            <a:r>
              <a:rPr lang="pl-PL" dirty="0"/>
              <a:t> </a:t>
            </a:r>
            <a:endParaRPr lang="en-US" b="1" dirty="0"/>
          </a:p>
        </p:txBody>
      </p:sp>
      <p:pic>
        <p:nvPicPr>
          <p:cNvPr id="6" name="Obraz 5">
            <a:extLst>
              <a:ext uri="{FF2B5EF4-FFF2-40B4-BE49-F238E27FC236}">
                <a16:creationId xmlns:a16="http://schemas.microsoft.com/office/drawing/2014/main" id="{46AD31A8-0A8C-0677-FDC5-094FDDFB1ED5}"/>
              </a:ext>
            </a:extLst>
          </p:cNvPr>
          <p:cNvPicPr>
            <a:picLocks noChangeAspect="1"/>
          </p:cNvPicPr>
          <p:nvPr/>
        </p:nvPicPr>
        <p:blipFill>
          <a:blip r:embed="rId3"/>
          <a:stretch>
            <a:fillRect/>
          </a:stretch>
        </p:blipFill>
        <p:spPr>
          <a:xfrm>
            <a:off x="311817" y="1463964"/>
            <a:ext cx="4603662" cy="649370"/>
          </a:xfrm>
          <a:prstGeom prst="rect">
            <a:avLst/>
          </a:prstGeom>
        </p:spPr>
      </p:pic>
      <p:sp>
        <p:nvSpPr>
          <p:cNvPr id="7" name="pole tekstowe 6">
            <a:extLst>
              <a:ext uri="{FF2B5EF4-FFF2-40B4-BE49-F238E27FC236}">
                <a16:creationId xmlns:a16="http://schemas.microsoft.com/office/drawing/2014/main" id="{67C1BD0B-E0B7-0436-7685-771058227720}"/>
              </a:ext>
            </a:extLst>
          </p:cNvPr>
          <p:cNvSpPr txBox="1"/>
          <p:nvPr/>
        </p:nvSpPr>
        <p:spPr>
          <a:xfrm>
            <a:off x="5011934" y="1108921"/>
            <a:ext cx="7055577" cy="1477328"/>
          </a:xfrm>
          <a:prstGeom prst="rect">
            <a:avLst/>
          </a:prstGeom>
          <a:noFill/>
        </p:spPr>
        <p:txBody>
          <a:bodyPr wrap="square" rtlCol="0">
            <a:spAutoFit/>
          </a:bodyPr>
          <a:lstStyle/>
          <a:p>
            <a:r>
              <a:rPr lang="pl-PL" b="1" dirty="0">
                <a:solidFill>
                  <a:schemeClr val="accent1"/>
                </a:solidFill>
              </a:rPr>
              <a:t>i</a:t>
            </a:r>
            <a:r>
              <a:rPr lang="en-US" b="1" dirty="0" err="1">
                <a:solidFill>
                  <a:schemeClr val="accent1"/>
                </a:solidFill>
              </a:rPr>
              <a:t>nstructional</a:t>
            </a:r>
            <a:r>
              <a:rPr lang="en-US" b="1" dirty="0">
                <a:solidFill>
                  <a:schemeClr val="accent1"/>
                </a:solidFill>
              </a:rPr>
              <a:t> model </a:t>
            </a:r>
            <a:r>
              <a:rPr lang="en-US" b="1" dirty="0" err="1">
                <a:solidFill>
                  <a:schemeClr val="accent1"/>
                </a:solidFill>
              </a:rPr>
              <a:t>promot</a:t>
            </a:r>
            <a:r>
              <a:rPr lang="pl-PL" b="1" dirty="0" err="1">
                <a:solidFill>
                  <a:schemeClr val="accent1"/>
                </a:solidFill>
              </a:rPr>
              <a:t>ing</a:t>
            </a:r>
            <a:r>
              <a:rPr lang="en-US" b="1" dirty="0">
                <a:solidFill>
                  <a:schemeClr val="accent1"/>
                </a:solidFill>
              </a:rPr>
              <a:t> the active engagement of participants in the learning process, using various didactic strategies and techniques, such as group discussions, peer learning, role-playing games, observation of the learning object, use of learning outcomes in daily and professional life, evaluation of the learning action.</a:t>
            </a:r>
            <a:endParaRPr lang="pl-PL" b="1" dirty="0">
              <a:solidFill>
                <a:schemeClr val="accent1"/>
              </a:solidFill>
            </a:endParaRPr>
          </a:p>
        </p:txBody>
      </p:sp>
      <p:sp>
        <p:nvSpPr>
          <p:cNvPr id="8" name="pole tekstowe 7">
            <a:extLst>
              <a:ext uri="{FF2B5EF4-FFF2-40B4-BE49-F238E27FC236}">
                <a16:creationId xmlns:a16="http://schemas.microsoft.com/office/drawing/2014/main" id="{BB06F4AD-4713-304B-8FF4-C0938FFA991D}"/>
              </a:ext>
            </a:extLst>
          </p:cNvPr>
          <p:cNvSpPr txBox="1"/>
          <p:nvPr/>
        </p:nvSpPr>
        <p:spPr>
          <a:xfrm>
            <a:off x="311039" y="2109622"/>
            <a:ext cx="4603662" cy="738664"/>
          </a:xfrm>
          <a:prstGeom prst="rect">
            <a:avLst/>
          </a:prstGeom>
          <a:noFill/>
        </p:spPr>
        <p:txBody>
          <a:bodyPr wrap="square" rtlCol="0">
            <a:spAutoFit/>
          </a:bodyPr>
          <a:lstStyle/>
          <a:p>
            <a:r>
              <a:rPr lang="pl-PL" sz="1200" dirty="0"/>
              <a:t> https://www.cedefop.europa.eu/en/tools/vet-glossary/glossary/participative-learning-participatory-learning</a:t>
            </a:r>
          </a:p>
          <a:p>
            <a:endParaRPr lang="pl-PL" dirty="0"/>
          </a:p>
        </p:txBody>
      </p:sp>
      <p:graphicFrame>
        <p:nvGraphicFramePr>
          <p:cNvPr id="11" name="Diagram 10">
            <a:extLst>
              <a:ext uri="{FF2B5EF4-FFF2-40B4-BE49-F238E27FC236}">
                <a16:creationId xmlns:a16="http://schemas.microsoft.com/office/drawing/2014/main" id="{FF60F838-EB49-6ABD-F3BE-44A2E767924D}"/>
              </a:ext>
            </a:extLst>
          </p:cNvPr>
          <p:cNvGraphicFramePr/>
          <p:nvPr>
            <p:extLst>
              <p:ext uri="{D42A27DB-BD31-4B8C-83A1-F6EECF244321}">
                <p14:modId xmlns:p14="http://schemas.microsoft.com/office/powerpoint/2010/main" val="3287673374"/>
              </p:ext>
            </p:extLst>
          </p:nvPr>
        </p:nvGraphicFramePr>
        <p:xfrm>
          <a:off x="311039" y="2669367"/>
          <a:ext cx="6575212" cy="388492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2" name="pole tekstowe 11">
            <a:extLst>
              <a:ext uri="{FF2B5EF4-FFF2-40B4-BE49-F238E27FC236}">
                <a16:creationId xmlns:a16="http://schemas.microsoft.com/office/drawing/2014/main" id="{0598D55C-E170-BF46-0058-DDDB83623F24}"/>
              </a:ext>
            </a:extLst>
          </p:cNvPr>
          <p:cNvSpPr txBox="1"/>
          <p:nvPr/>
        </p:nvSpPr>
        <p:spPr>
          <a:xfrm>
            <a:off x="211523" y="6616700"/>
            <a:ext cx="6674728" cy="276999"/>
          </a:xfrm>
          <a:prstGeom prst="rect">
            <a:avLst/>
          </a:prstGeom>
          <a:noFill/>
        </p:spPr>
        <p:txBody>
          <a:bodyPr wrap="square" rtlCol="0">
            <a:spAutoFit/>
          </a:bodyPr>
          <a:lstStyle/>
          <a:p>
            <a:r>
              <a:rPr lang="pl-PL" sz="1200" dirty="0"/>
              <a:t>By </a:t>
            </a:r>
            <a:r>
              <a:rPr lang="pl-PL" sz="1200" dirty="0" err="1"/>
              <a:t>Claire</a:t>
            </a:r>
            <a:r>
              <a:rPr lang="pl-PL" sz="1200" dirty="0"/>
              <a:t> Anderson, https://focuskeeper.co/glossary/what-is-participatory-learning/</a:t>
            </a:r>
          </a:p>
        </p:txBody>
      </p:sp>
      <p:pic>
        <p:nvPicPr>
          <p:cNvPr id="1026" name="Picture 2">
            <a:extLst>
              <a:ext uri="{FF2B5EF4-FFF2-40B4-BE49-F238E27FC236}">
                <a16:creationId xmlns:a16="http://schemas.microsoft.com/office/drawing/2014/main" id="{6A3C1D38-CD5B-5C88-B197-E4A0421D8B0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300120" y="2594516"/>
            <a:ext cx="4447437" cy="2502987"/>
          </a:xfrm>
          <a:prstGeom prst="rect">
            <a:avLst/>
          </a:prstGeom>
          <a:noFill/>
          <a:extLst>
            <a:ext uri="{909E8E84-426E-40DD-AFC4-6F175D3DCCD1}">
              <a14:hiddenFill xmlns:a14="http://schemas.microsoft.com/office/drawing/2010/main">
                <a:solidFill>
                  <a:srgbClr val="FFFFFF"/>
                </a:solidFill>
              </a14:hiddenFill>
            </a:ext>
          </a:extLst>
        </p:spPr>
      </p:pic>
      <p:sp>
        <p:nvSpPr>
          <p:cNvPr id="14" name="pole tekstowe 13">
            <a:extLst>
              <a:ext uri="{FF2B5EF4-FFF2-40B4-BE49-F238E27FC236}">
                <a16:creationId xmlns:a16="http://schemas.microsoft.com/office/drawing/2014/main" id="{D3027EDB-3527-20EF-4433-5A01DFFB80D1}"/>
              </a:ext>
            </a:extLst>
          </p:cNvPr>
          <p:cNvSpPr txBox="1"/>
          <p:nvPr/>
        </p:nvSpPr>
        <p:spPr>
          <a:xfrm>
            <a:off x="7458714" y="4965249"/>
            <a:ext cx="4447437" cy="400110"/>
          </a:xfrm>
          <a:prstGeom prst="rect">
            <a:avLst/>
          </a:prstGeom>
          <a:noFill/>
        </p:spPr>
        <p:txBody>
          <a:bodyPr wrap="square">
            <a:spAutoFit/>
          </a:bodyPr>
          <a:lstStyle/>
          <a:p>
            <a:r>
              <a:rPr lang="pl-PL" sz="1000" dirty="0"/>
              <a:t>https://advancetitan.com/spotlight/2023/10/04/uw-system-calls-for-civic-engagement-among-students</a:t>
            </a:r>
          </a:p>
        </p:txBody>
      </p:sp>
      <p:sp>
        <p:nvSpPr>
          <p:cNvPr id="15" name="pole tekstowe 14">
            <a:extLst>
              <a:ext uri="{FF2B5EF4-FFF2-40B4-BE49-F238E27FC236}">
                <a16:creationId xmlns:a16="http://schemas.microsoft.com/office/drawing/2014/main" id="{8384952C-C7E9-7CCD-5F97-845DD577697A}"/>
              </a:ext>
            </a:extLst>
          </p:cNvPr>
          <p:cNvSpPr txBox="1"/>
          <p:nvPr/>
        </p:nvSpPr>
        <p:spPr>
          <a:xfrm>
            <a:off x="7234354" y="5385748"/>
            <a:ext cx="4611262" cy="1400383"/>
          </a:xfrm>
          <a:prstGeom prst="rect">
            <a:avLst/>
          </a:prstGeom>
          <a:noFill/>
        </p:spPr>
        <p:txBody>
          <a:bodyPr wrap="square" rtlCol="0">
            <a:spAutoFit/>
          </a:bodyPr>
          <a:lstStyle/>
          <a:p>
            <a:pPr algn="ctr"/>
            <a:r>
              <a:rPr lang="pl-PL" sz="1700" b="1" dirty="0" err="1">
                <a:solidFill>
                  <a:srgbClr val="FF0000"/>
                </a:solidFill>
              </a:rPr>
              <a:t>Key</a:t>
            </a:r>
            <a:r>
              <a:rPr lang="pl-PL" sz="1700" b="1" dirty="0">
                <a:solidFill>
                  <a:srgbClr val="FF0000"/>
                </a:solidFill>
              </a:rPr>
              <a:t> Message: </a:t>
            </a:r>
            <a:br>
              <a:rPr lang="pl-PL" sz="1700" b="1" dirty="0">
                <a:solidFill>
                  <a:srgbClr val="FF0000"/>
                </a:solidFill>
              </a:rPr>
            </a:br>
            <a:r>
              <a:rPr lang="en-US" sz="1700" b="1" dirty="0">
                <a:solidFill>
                  <a:srgbClr val="FF0000"/>
                </a:solidFill>
              </a:rPr>
              <a:t>Both participatory learning and civic engagement are crucial for transition of young people into active citizens equipped to contribute positively to their communities. </a:t>
            </a:r>
            <a:endParaRPr lang="pl-PL" sz="1700" b="1" dirty="0">
              <a:solidFill>
                <a:srgbClr val="FF0000"/>
              </a:solidFill>
            </a:endParaRPr>
          </a:p>
        </p:txBody>
      </p:sp>
    </p:spTree>
    <p:extLst>
      <p:ext uri="{BB962C8B-B14F-4D97-AF65-F5344CB8AC3E}">
        <p14:creationId xmlns:p14="http://schemas.microsoft.com/office/powerpoint/2010/main" val="10833242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2BC641-C631-F9DE-1ADA-3061407D02BC}"/>
            </a:ext>
          </a:extLst>
        </p:cNvPr>
        <p:cNvGrpSpPr/>
        <p:nvPr/>
      </p:nvGrpSpPr>
      <p:grpSpPr>
        <a:xfrm>
          <a:off x="0" y="0"/>
          <a:ext cx="0" cy="0"/>
          <a:chOff x="0" y="0"/>
          <a:chExt cx="0" cy="0"/>
        </a:xfrm>
      </p:grpSpPr>
      <p:sp>
        <p:nvSpPr>
          <p:cNvPr id="4" name="Tytuł 1">
            <a:extLst>
              <a:ext uri="{FF2B5EF4-FFF2-40B4-BE49-F238E27FC236}">
                <a16:creationId xmlns:a16="http://schemas.microsoft.com/office/drawing/2014/main" id="{5647FDD7-D738-9264-D869-A3485BD77857}"/>
              </a:ext>
            </a:extLst>
          </p:cNvPr>
          <p:cNvSpPr txBox="1">
            <a:spLocks noGrp="1"/>
          </p:cNvSpPr>
          <p:nvPr>
            <p:ph type="title"/>
          </p:nvPr>
        </p:nvSpPr>
        <p:spPr bwMode="auto">
          <a:xfrm>
            <a:off x="411332" y="3830715"/>
            <a:ext cx="11802684" cy="3027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lnSpc>
                <a:spcPct val="90000"/>
              </a:lnSpc>
              <a:spcBef>
                <a:spcPts val="1000"/>
              </a:spcBef>
              <a:buFont typeface="Arial" panose="020B0604020202020204" pitchFamily="34" charset="0"/>
              <a:buChar char="•"/>
              <a:defRPr sz="2800">
                <a:solidFill>
                  <a:schemeClr val="tx1"/>
                </a:solidFill>
                <a:latin typeface="Rubik" panose="00000500000000000000" pitchFamily="2" charset="-79"/>
                <a:cs typeface="Rubik" panose="00000500000000000000" pitchFamily="2" charset="-79"/>
              </a:defRPr>
            </a:lvl1pPr>
            <a:lvl2pPr marL="685800" indent="-228600">
              <a:lnSpc>
                <a:spcPct val="90000"/>
              </a:lnSpc>
              <a:spcBef>
                <a:spcPts val="500"/>
              </a:spcBef>
              <a:buFont typeface="Arial" panose="020B0604020202020204" pitchFamily="34" charset="0"/>
              <a:buChar char="•"/>
              <a:defRPr sz="2400">
                <a:solidFill>
                  <a:schemeClr val="tx1"/>
                </a:solidFill>
                <a:latin typeface="Rubik" panose="00000500000000000000" pitchFamily="2" charset="-79"/>
                <a:cs typeface="Rubik" panose="00000500000000000000" pitchFamily="2" charset="-79"/>
              </a:defRPr>
            </a:lvl2pPr>
            <a:lvl3pPr marL="1143000" indent="-228600">
              <a:lnSpc>
                <a:spcPct val="90000"/>
              </a:lnSpc>
              <a:spcBef>
                <a:spcPts val="500"/>
              </a:spcBef>
              <a:buFont typeface="Arial" panose="020B0604020202020204" pitchFamily="34" charset="0"/>
              <a:buChar char="•"/>
              <a:defRPr sz="2000">
                <a:solidFill>
                  <a:schemeClr val="tx1"/>
                </a:solidFill>
                <a:latin typeface="Rubik" panose="00000500000000000000" pitchFamily="2" charset="-79"/>
                <a:cs typeface="Rubik" panose="00000500000000000000" pitchFamily="2" charset="-79"/>
              </a:defRPr>
            </a:lvl3pPr>
            <a:lvl4pPr marL="1600200" indent="-228600">
              <a:lnSpc>
                <a:spcPct val="90000"/>
              </a:lnSpc>
              <a:spcBef>
                <a:spcPts val="500"/>
              </a:spcBef>
              <a:buFont typeface="Arial" panose="020B0604020202020204" pitchFamily="34" charset="0"/>
              <a:buChar char="•"/>
              <a:defRPr>
                <a:solidFill>
                  <a:schemeClr val="tx1"/>
                </a:solidFill>
                <a:latin typeface="Rubik" panose="00000500000000000000" pitchFamily="2" charset="-79"/>
                <a:cs typeface="Rubik" panose="00000500000000000000" pitchFamily="2" charset="-79"/>
              </a:defRPr>
            </a:lvl4pPr>
            <a:lvl5pPr marL="2057400" indent="-228600">
              <a:lnSpc>
                <a:spcPct val="90000"/>
              </a:lnSpc>
              <a:spcBef>
                <a:spcPts val="500"/>
              </a:spcBef>
              <a:buFont typeface="Arial" panose="020B0604020202020204" pitchFamily="34" charset="0"/>
              <a:buChar char="•"/>
              <a:defRPr>
                <a:solidFill>
                  <a:schemeClr val="tx1"/>
                </a:solidFill>
                <a:latin typeface="Rubik" panose="00000500000000000000" pitchFamily="2" charset="-79"/>
                <a:cs typeface="Rubik" panose="00000500000000000000" pitchFamily="2" charset="-79"/>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ubik" panose="00000500000000000000" pitchFamily="2" charset="-79"/>
                <a:cs typeface="Rubik" panose="00000500000000000000" pitchFamily="2" charset="-79"/>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ubik" panose="00000500000000000000" pitchFamily="2" charset="-79"/>
                <a:cs typeface="Rubik" panose="00000500000000000000" pitchFamily="2" charset="-79"/>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ubik" panose="00000500000000000000" pitchFamily="2" charset="-79"/>
                <a:cs typeface="Rubik" panose="00000500000000000000" pitchFamily="2" charset="-79"/>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ubik" panose="00000500000000000000" pitchFamily="2" charset="-79"/>
                <a:cs typeface="Rubik" panose="00000500000000000000" pitchFamily="2" charset="-79"/>
              </a:defRPr>
            </a:lvl9pPr>
          </a:lstStyle>
          <a:p>
            <a:pPr lvl="0" fontAlgn="base">
              <a:lnSpc>
                <a:spcPct val="107000"/>
              </a:lnSpc>
              <a:spcAft>
                <a:spcPts val="800"/>
              </a:spcAft>
              <a:buNone/>
              <a:tabLst>
                <a:tab pos="457200" algn="l"/>
              </a:tabLst>
            </a:pPr>
            <a:br>
              <a:rPr lang="pl-PL"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br>
              <a:rPr lang="pl-PL"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r>
              <a:rPr lang="pl-PL"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br>
              <a:rPr lang="pl-PL"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br>
              <a:rPr lang="pl-PL"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br>
              <a:rPr lang="pl-PL" sz="20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br>
            <a:br>
              <a:rPr lang="pl-PL" sz="20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br>
            <a:br>
              <a:rPr lang="pl-PL"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r>
              <a:rPr lang="pl-PL"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br>
              <a:rPr lang="pl-PL"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br>
              <a:rPr lang="pl-PL"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br>
              <a:rPr lang="pl-PL"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r>
              <a:rPr lang="pl-PL"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pl-PL" altLang="pl-PL" sz="5000" b="1" dirty="0">
              <a:solidFill>
                <a:srgbClr val="2258BC"/>
              </a:solidFill>
            </a:endParaRPr>
          </a:p>
        </p:txBody>
      </p:sp>
      <p:sp>
        <p:nvSpPr>
          <p:cNvPr id="2" name="Prostokąt 1">
            <a:extLst>
              <a:ext uri="{FF2B5EF4-FFF2-40B4-BE49-F238E27FC236}">
                <a16:creationId xmlns:a16="http://schemas.microsoft.com/office/drawing/2014/main" id="{EF73AB62-9075-D38D-E326-4FC159144BF7}"/>
              </a:ext>
            </a:extLst>
          </p:cNvPr>
          <p:cNvSpPr/>
          <p:nvPr/>
        </p:nvSpPr>
        <p:spPr>
          <a:xfrm>
            <a:off x="3495870" y="286921"/>
            <a:ext cx="8497077" cy="4903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pl-PL" altLang="pl-PL" sz="3500" b="1" dirty="0">
              <a:solidFill>
                <a:srgbClr val="2258BC"/>
              </a:solidFill>
            </a:endParaRPr>
          </a:p>
          <a:p>
            <a:pPr algn="r"/>
            <a:r>
              <a:rPr lang="pl-PL" altLang="pl-PL" sz="3500" b="1" dirty="0">
                <a:solidFill>
                  <a:srgbClr val="2258BC"/>
                </a:solidFill>
              </a:rPr>
              <a:t>Case </a:t>
            </a:r>
            <a:r>
              <a:rPr lang="pl-PL" altLang="pl-PL" sz="3500" b="1" dirty="0" err="1">
                <a:solidFill>
                  <a:srgbClr val="2258BC"/>
                </a:solidFill>
              </a:rPr>
              <a:t>Study</a:t>
            </a:r>
            <a:r>
              <a:rPr lang="pl-PL" altLang="pl-PL" sz="3500" b="1" dirty="0">
                <a:solidFill>
                  <a:srgbClr val="2258BC"/>
                </a:solidFill>
              </a:rPr>
              <a:t> </a:t>
            </a:r>
            <a:r>
              <a:rPr lang="pl-PL" altLang="pl-PL" sz="3500" b="1" dirty="0" err="1">
                <a:solidFill>
                  <a:srgbClr val="2258BC"/>
                </a:solidFill>
              </a:rPr>
              <a:t>Assumptions</a:t>
            </a:r>
            <a:endParaRPr lang="pl-PL" sz="3500" dirty="0"/>
          </a:p>
          <a:p>
            <a:pPr algn="r"/>
            <a:endParaRPr lang="pl-PL" sz="3500" dirty="0"/>
          </a:p>
        </p:txBody>
      </p:sp>
      <p:sp>
        <p:nvSpPr>
          <p:cNvPr id="3" name="Prostokąt 2">
            <a:extLst>
              <a:ext uri="{FF2B5EF4-FFF2-40B4-BE49-F238E27FC236}">
                <a16:creationId xmlns:a16="http://schemas.microsoft.com/office/drawing/2014/main" id="{E7975E9B-23EF-B1A0-420F-6E5C04D71AF9}"/>
              </a:ext>
            </a:extLst>
          </p:cNvPr>
          <p:cNvSpPr/>
          <p:nvPr/>
        </p:nvSpPr>
        <p:spPr>
          <a:xfrm>
            <a:off x="211523" y="1463964"/>
            <a:ext cx="11216081" cy="646331"/>
          </a:xfrm>
          <a:prstGeom prst="rect">
            <a:avLst/>
          </a:prstGeom>
        </p:spPr>
        <p:txBody>
          <a:bodyPr wrap="square">
            <a:spAutoFit/>
          </a:bodyPr>
          <a:lstStyle/>
          <a:p>
            <a:endParaRPr lang="pl-PL" dirty="0"/>
          </a:p>
          <a:p>
            <a:r>
              <a:rPr lang="pl-PL" dirty="0"/>
              <a:t> </a:t>
            </a:r>
            <a:endParaRPr lang="en-US" b="1" dirty="0"/>
          </a:p>
        </p:txBody>
      </p:sp>
      <p:pic>
        <p:nvPicPr>
          <p:cNvPr id="8" name="Obraz 7">
            <a:extLst>
              <a:ext uri="{FF2B5EF4-FFF2-40B4-BE49-F238E27FC236}">
                <a16:creationId xmlns:a16="http://schemas.microsoft.com/office/drawing/2014/main" id="{E80E3BD0-A2EF-9C4C-6E60-DC9CFE120BBD}"/>
              </a:ext>
            </a:extLst>
          </p:cNvPr>
          <p:cNvPicPr>
            <a:picLocks noChangeAspect="1"/>
          </p:cNvPicPr>
          <p:nvPr/>
        </p:nvPicPr>
        <p:blipFill>
          <a:blip r:embed="rId3"/>
          <a:stretch>
            <a:fillRect/>
          </a:stretch>
        </p:blipFill>
        <p:spPr>
          <a:xfrm>
            <a:off x="571172" y="3376628"/>
            <a:ext cx="7890572" cy="2406193"/>
          </a:xfrm>
          <a:prstGeom prst="rect">
            <a:avLst/>
          </a:prstGeom>
          <a:ln>
            <a:solidFill>
              <a:schemeClr val="accent1"/>
            </a:solidFill>
          </a:ln>
        </p:spPr>
      </p:pic>
      <p:sp>
        <p:nvSpPr>
          <p:cNvPr id="9" name="Symbol zastępczy zawartości 2">
            <a:extLst>
              <a:ext uri="{FF2B5EF4-FFF2-40B4-BE49-F238E27FC236}">
                <a16:creationId xmlns:a16="http://schemas.microsoft.com/office/drawing/2014/main" id="{A5B55211-502E-C3CC-7AEF-75D4E47C2AD8}"/>
              </a:ext>
            </a:extLst>
          </p:cNvPr>
          <p:cNvSpPr>
            <a:spLocks noGrp="1"/>
          </p:cNvSpPr>
          <p:nvPr>
            <p:ph idx="1"/>
          </p:nvPr>
        </p:nvSpPr>
        <p:spPr>
          <a:xfrm>
            <a:off x="196134" y="1390057"/>
            <a:ext cx="8497076" cy="1823406"/>
          </a:xfrm>
          <a:solidFill>
            <a:schemeClr val="accent2">
              <a:lumMod val="20000"/>
              <a:lumOff val="80000"/>
            </a:schemeClr>
          </a:solidFill>
          <a:ln>
            <a:solidFill>
              <a:schemeClr val="accent1"/>
            </a:solidFill>
          </a:ln>
        </p:spPr>
        <p:txBody>
          <a:bodyPr>
            <a:normAutofit fontScale="25000" lnSpcReduction="20000"/>
          </a:bodyPr>
          <a:lstStyle/>
          <a:p>
            <a:pPr marL="0" indent="0" algn="just">
              <a:lnSpc>
                <a:spcPct val="150000"/>
              </a:lnSpc>
              <a:spcBef>
                <a:spcPts val="0"/>
              </a:spcBef>
              <a:buNone/>
            </a:pPr>
            <a:r>
              <a:rPr lang="pl-PL" sz="5000" b="1" dirty="0"/>
              <a:t>The </a:t>
            </a:r>
            <a:r>
              <a:rPr lang="pl-PL" sz="5000" b="1" dirty="0" err="1"/>
              <a:t>HEIsCITI</a:t>
            </a:r>
            <a:r>
              <a:rPr lang="pl-PL" sz="5000" b="1" dirty="0"/>
              <a:t> </a:t>
            </a:r>
            <a:r>
              <a:rPr lang="pl-PL" sz="5000" b="1" dirty="0" err="1"/>
              <a:t>project</a:t>
            </a:r>
            <a:r>
              <a:rPr lang="pl-PL" sz="5000" b="1" dirty="0"/>
              <a:t> </a:t>
            </a:r>
            <a:r>
              <a:rPr lang="pl-PL" sz="5000" b="1" dirty="0" err="1"/>
              <a:t>focuses</a:t>
            </a:r>
            <a:r>
              <a:rPr lang="pl-PL" sz="5000" b="1" dirty="0"/>
              <a:t> on </a:t>
            </a:r>
            <a:r>
              <a:rPr lang="pl-PL" sz="5000" b="1" dirty="0" err="1"/>
              <a:t>designing</a:t>
            </a:r>
            <a:r>
              <a:rPr lang="pl-PL" sz="5000" b="1" dirty="0"/>
              <a:t>, </a:t>
            </a:r>
            <a:r>
              <a:rPr lang="pl-PL" sz="5000" b="1" dirty="0" err="1"/>
              <a:t>testing</a:t>
            </a:r>
            <a:r>
              <a:rPr lang="pl-PL" sz="5000" b="1" dirty="0"/>
              <a:t> and </a:t>
            </a:r>
            <a:r>
              <a:rPr lang="pl-PL" sz="5000" b="1" dirty="0" err="1"/>
              <a:t>validating</a:t>
            </a:r>
            <a:r>
              <a:rPr lang="pl-PL" sz="5000" b="1" dirty="0"/>
              <a:t> </a:t>
            </a:r>
            <a:r>
              <a:rPr lang="pl-PL" sz="5000" b="1" dirty="0" err="1"/>
              <a:t>universal</a:t>
            </a:r>
            <a:r>
              <a:rPr lang="pl-PL" sz="5000" b="1" dirty="0"/>
              <a:t> curricula (</a:t>
            </a:r>
            <a:r>
              <a:rPr lang="pl-PL" sz="5000" b="1" dirty="0" err="1"/>
              <a:t>methodology</a:t>
            </a:r>
            <a:r>
              <a:rPr lang="pl-PL" sz="5000" b="1" dirty="0"/>
              <a:t> and </a:t>
            </a:r>
            <a:r>
              <a:rPr lang="pl-PL" sz="5000" b="1" dirty="0" err="1"/>
              <a:t>teaching</a:t>
            </a:r>
            <a:r>
              <a:rPr lang="pl-PL" sz="5000" b="1" dirty="0"/>
              <a:t> </a:t>
            </a:r>
            <a:r>
              <a:rPr lang="pl-PL" sz="5000" b="1" dirty="0" err="1"/>
              <a:t>tools</a:t>
            </a:r>
            <a:r>
              <a:rPr lang="pl-PL" sz="5000" b="1" dirty="0"/>
              <a:t>) for </a:t>
            </a:r>
            <a:r>
              <a:rPr lang="pl-PL" sz="5000" b="1" dirty="0" err="1"/>
              <a:t>academic</a:t>
            </a:r>
            <a:r>
              <a:rPr lang="pl-PL" sz="5000" b="1" dirty="0"/>
              <a:t> and </a:t>
            </a:r>
            <a:r>
              <a:rPr lang="pl-PL" sz="5000" b="1" dirty="0" err="1"/>
              <a:t>secondary</a:t>
            </a:r>
            <a:r>
              <a:rPr lang="pl-PL" sz="5000" b="1" dirty="0"/>
              <a:t> </a:t>
            </a:r>
            <a:r>
              <a:rPr lang="pl-PL" sz="5000" b="1" dirty="0" err="1"/>
              <a:t>school</a:t>
            </a:r>
            <a:r>
              <a:rPr lang="pl-PL" sz="5000" b="1" dirty="0"/>
              <a:t> </a:t>
            </a:r>
            <a:r>
              <a:rPr lang="pl-PL" sz="5000" b="1" dirty="0" err="1"/>
              <a:t>courses</a:t>
            </a:r>
            <a:r>
              <a:rPr lang="pl-PL" sz="5000" b="1" dirty="0"/>
              <a:t> to </a:t>
            </a:r>
            <a:r>
              <a:rPr lang="pl-PL" sz="5000" b="1" dirty="0" err="1"/>
              <a:t>teach</a:t>
            </a:r>
            <a:r>
              <a:rPr lang="pl-PL" sz="5000" b="1" dirty="0"/>
              <a:t> </a:t>
            </a:r>
            <a:r>
              <a:rPr lang="pl-PL" sz="5000" b="1" dirty="0" err="1"/>
              <a:t>students</a:t>
            </a:r>
            <a:r>
              <a:rPr lang="pl-PL" sz="5000" b="1" dirty="0"/>
              <a:t> </a:t>
            </a:r>
            <a:r>
              <a:rPr lang="pl-PL" sz="5000" b="1" dirty="0" err="1"/>
              <a:t>how</a:t>
            </a:r>
            <a:r>
              <a:rPr lang="pl-PL" sz="5000" b="1" dirty="0"/>
              <a:t> to </a:t>
            </a:r>
            <a:r>
              <a:rPr lang="pl-PL" sz="5000" b="1" dirty="0" err="1"/>
              <a:t>animate</a:t>
            </a:r>
            <a:r>
              <a:rPr lang="pl-PL" sz="5000" b="1" dirty="0"/>
              <a:t>, </a:t>
            </a:r>
            <a:r>
              <a:rPr lang="pl-PL" sz="5000" b="1" dirty="0" err="1"/>
              <a:t>coordinate</a:t>
            </a:r>
            <a:r>
              <a:rPr lang="pl-PL" sz="5000" b="1" dirty="0"/>
              <a:t>, and </a:t>
            </a:r>
            <a:r>
              <a:rPr lang="pl-PL" sz="5000" b="1" dirty="0" err="1"/>
              <a:t>contribute</a:t>
            </a:r>
            <a:r>
              <a:rPr lang="pl-PL" sz="5000" b="1" dirty="0"/>
              <a:t> to </a:t>
            </a:r>
            <a:r>
              <a:rPr lang="pl-PL" sz="5000" b="1" dirty="0" err="1"/>
              <a:t>communication</a:t>
            </a:r>
            <a:r>
              <a:rPr lang="pl-PL" sz="5000" b="1" dirty="0"/>
              <a:t> </a:t>
            </a:r>
            <a:r>
              <a:rPr lang="pl-PL" sz="5000" b="1" dirty="0" err="1"/>
              <a:t>between</a:t>
            </a:r>
            <a:r>
              <a:rPr lang="pl-PL" sz="5000" b="1" dirty="0"/>
              <a:t> </a:t>
            </a:r>
            <a:r>
              <a:rPr lang="pl-PL" sz="5000" b="1" dirty="0" err="1"/>
              <a:t>citizens</a:t>
            </a:r>
            <a:r>
              <a:rPr lang="pl-PL" sz="5000" b="1" dirty="0"/>
              <a:t> and </a:t>
            </a:r>
            <a:r>
              <a:rPr lang="pl-PL" sz="5000" b="1" dirty="0" err="1"/>
              <a:t>local</a:t>
            </a:r>
            <a:r>
              <a:rPr lang="pl-PL" sz="5000" b="1" dirty="0"/>
              <a:t> </a:t>
            </a:r>
            <a:r>
              <a:rPr lang="pl-PL" sz="5000" b="1" dirty="0" err="1"/>
              <a:t>authorities</a:t>
            </a:r>
            <a:r>
              <a:rPr lang="pl-PL" sz="5000" b="1" dirty="0"/>
              <a:t> for inclusive and </a:t>
            </a:r>
            <a:r>
              <a:rPr lang="pl-PL" sz="5000" b="1" dirty="0" err="1"/>
              <a:t>sustainable</a:t>
            </a:r>
            <a:r>
              <a:rPr lang="pl-PL" sz="5000" b="1" dirty="0"/>
              <a:t> </a:t>
            </a:r>
            <a:r>
              <a:rPr lang="pl-PL" sz="5000" b="1" dirty="0" err="1"/>
              <a:t>urban</a:t>
            </a:r>
            <a:r>
              <a:rPr lang="pl-PL" sz="5000" b="1" dirty="0"/>
              <a:t> development in the post-COVID-19 era</a:t>
            </a:r>
            <a:r>
              <a:rPr lang="pl-PL" sz="5000" dirty="0"/>
              <a:t>.</a:t>
            </a:r>
          </a:p>
          <a:p>
            <a:pPr>
              <a:lnSpc>
                <a:spcPct val="150000"/>
              </a:lnSpc>
              <a:spcBef>
                <a:spcPts val="0"/>
              </a:spcBef>
            </a:pPr>
            <a:r>
              <a:rPr lang="en-US" sz="6400" b="1" dirty="0"/>
              <a:t>Program:</a:t>
            </a:r>
            <a:r>
              <a:rPr lang="en-US" sz="6400" dirty="0"/>
              <a:t> </a:t>
            </a:r>
            <a:r>
              <a:rPr lang="pl-PL" sz="6400" dirty="0"/>
              <a:t>     </a:t>
            </a:r>
            <a:r>
              <a:rPr lang="en-US" sz="6400" b="1" dirty="0" err="1"/>
              <a:t>Erasmus+Cooperation</a:t>
            </a:r>
            <a:r>
              <a:rPr lang="en-US" sz="6400" b="1" dirty="0"/>
              <a:t> partnerships in higher education</a:t>
            </a:r>
          </a:p>
          <a:p>
            <a:pPr>
              <a:lnSpc>
                <a:spcPct val="150000"/>
              </a:lnSpc>
              <a:spcBef>
                <a:spcPts val="0"/>
              </a:spcBef>
            </a:pPr>
            <a:r>
              <a:rPr lang="en-US" sz="6400" b="1" dirty="0"/>
              <a:t>Project ID: </a:t>
            </a:r>
            <a:r>
              <a:rPr lang="pl-PL" sz="6400" b="1" dirty="0"/>
              <a:t>   KA220-HED-96EB51E1</a:t>
            </a:r>
          </a:p>
          <a:p>
            <a:pPr marL="0" indent="0">
              <a:lnSpc>
                <a:spcPct val="150000"/>
              </a:lnSpc>
              <a:spcBef>
                <a:spcPts val="0"/>
              </a:spcBef>
              <a:buNone/>
            </a:pPr>
            <a:r>
              <a:rPr lang="pl-PL" sz="6400" dirty="0"/>
              <a:t>	</a:t>
            </a:r>
          </a:p>
        </p:txBody>
      </p:sp>
      <p:pic>
        <p:nvPicPr>
          <p:cNvPr id="14" name="Obraz 13">
            <a:extLst>
              <a:ext uri="{FF2B5EF4-FFF2-40B4-BE49-F238E27FC236}">
                <a16:creationId xmlns:a16="http://schemas.microsoft.com/office/drawing/2014/main" id="{E0D60AA4-B207-57D7-9D14-4BFC728A0AAC}"/>
              </a:ext>
            </a:extLst>
          </p:cNvPr>
          <p:cNvPicPr>
            <a:picLocks noChangeAspect="1"/>
          </p:cNvPicPr>
          <p:nvPr/>
        </p:nvPicPr>
        <p:blipFill>
          <a:blip r:embed="rId4"/>
          <a:stretch>
            <a:fillRect/>
          </a:stretch>
        </p:blipFill>
        <p:spPr>
          <a:xfrm>
            <a:off x="9008130" y="906221"/>
            <a:ext cx="2972347" cy="5045558"/>
          </a:xfrm>
          <a:prstGeom prst="rect">
            <a:avLst/>
          </a:prstGeom>
        </p:spPr>
      </p:pic>
      <p:pic>
        <p:nvPicPr>
          <p:cNvPr id="16" name="Obraz 15">
            <a:extLst>
              <a:ext uri="{FF2B5EF4-FFF2-40B4-BE49-F238E27FC236}">
                <a16:creationId xmlns:a16="http://schemas.microsoft.com/office/drawing/2014/main" id="{18072A7D-1924-FEC2-528A-E892AAF098BA}"/>
              </a:ext>
            </a:extLst>
          </p:cNvPr>
          <p:cNvPicPr>
            <a:picLocks noChangeAspect="1"/>
          </p:cNvPicPr>
          <p:nvPr/>
        </p:nvPicPr>
        <p:blipFill>
          <a:blip r:embed="rId5"/>
          <a:stretch>
            <a:fillRect/>
          </a:stretch>
        </p:blipFill>
        <p:spPr>
          <a:xfrm>
            <a:off x="22016" y="5812211"/>
            <a:ext cx="12192000" cy="1075179"/>
          </a:xfrm>
          <a:prstGeom prst="rect">
            <a:avLst/>
          </a:prstGeom>
        </p:spPr>
      </p:pic>
    </p:spTree>
    <p:extLst>
      <p:ext uri="{BB962C8B-B14F-4D97-AF65-F5344CB8AC3E}">
        <p14:creationId xmlns:p14="http://schemas.microsoft.com/office/powerpoint/2010/main" val="40704216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641E35-7D0E-9910-F4CA-0904D6A2CA9A}"/>
            </a:ext>
          </a:extLst>
        </p:cNvPr>
        <p:cNvGrpSpPr/>
        <p:nvPr/>
      </p:nvGrpSpPr>
      <p:grpSpPr>
        <a:xfrm>
          <a:off x="0" y="0"/>
          <a:ext cx="0" cy="0"/>
          <a:chOff x="0" y="0"/>
          <a:chExt cx="0" cy="0"/>
        </a:xfrm>
      </p:grpSpPr>
      <p:pic>
        <p:nvPicPr>
          <p:cNvPr id="8" name="Obraz 7">
            <a:extLst>
              <a:ext uri="{FF2B5EF4-FFF2-40B4-BE49-F238E27FC236}">
                <a16:creationId xmlns:a16="http://schemas.microsoft.com/office/drawing/2014/main" id="{AF86B5D3-1080-DE50-4165-B8C1700D3EB7}"/>
              </a:ext>
            </a:extLst>
          </p:cNvPr>
          <p:cNvPicPr>
            <a:picLocks noChangeAspect="1"/>
          </p:cNvPicPr>
          <p:nvPr/>
        </p:nvPicPr>
        <p:blipFill>
          <a:blip r:embed="rId3"/>
          <a:stretch>
            <a:fillRect/>
          </a:stretch>
        </p:blipFill>
        <p:spPr>
          <a:xfrm>
            <a:off x="1444582" y="1410502"/>
            <a:ext cx="9736183" cy="5447498"/>
          </a:xfrm>
          <a:prstGeom prst="rect">
            <a:avLst/>
          </a:prstGeom>
        </p:spPr>
      </p:pic>
      <p:sp>
        <p:nvSpPr>
          <p:cNvPr id="4" name="Tytuł 1">
            <a:extLst>
              <a:ext uri="{FF2B5EF4-FFF2-40B4-BE49-F238E27FC236}">
                <a16:creationId xmlns:a16="http://schemas.microsoft.com/office/drawing/2014/main" id="{14B573A0-9D39-7D13-EEE9-D31B950FC26A}"/>
              </a:ext>
            </a:extLst>
          </p:cNvPr>
          <p:cNvSpPr txBox="1">
            <a:spLocks noGrp="1"/>
          </p:cNvSpPr>
          <p:nvPr>
            <p:ph type="title"/>
          </p:nvPr>
        </p:nvSpPr>
        <p:spPr bwMode="auto">
          <a:xfrm>
            <a:off x="411332" y="3830715"/>
            <a:ext cx="11802684" cy="3027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lnSpc>
                <a:spcPct val="90000"/>
              </a:lnSpc>
              <a:spcBef>
                <a:spcPts val="1000"/>
              </a:spcBef>
              <a:buFont typeface="Arial" panose="020B0604020202020204" pitchFamily="34" charset="0"/>
              <a:buChar char="•"/>
              <a:defRPr sz="2800">
                <a:solidFill>
                  <a:schemeClr val="tx1"/>
                </a:solidFill>
                <a:latin typeface="Rubik" panose="00000500000000000000" pitchFamily="2" charset="-79"/>
                <a:cs typeface="Rubik" panose="00000500000000000000" pitchFamily="2" charset="-79"/>
              </a:defRPr>
            </a:lvl1pPr>
            <a:lvl2pPr marL="685800" indent="-228600">
              <a:lnSpc>
                <a:spcPct val="90000"/>
              </a:lnSpc>
              <a:spcBef>
                <a:spcPts val="500"/>
              </a:spcBef>
              <a:buFont typeface="Arial" panose="020B0604020202020204" pitchFamily="34" charset="0"/>
              <a:buChar char="•"/>
              <a:defRPr sz="2400">
                <a:solidFill>
                  <a:schemeClr val="tx1"/>
                </a:solidFill>
                <a:latin typeface="Rubik" panose="00000500000000000000" pitchFamily="2" charset="-79"/>
                <a:cs typeface="Rubik" panose="00000500000000000000" pitchFamily="2" charset="-79"/>
              </a:defRPr>
            </a:lvl2pPr>
            <a:lvl3pPr marL="1143000" indent="-228600">
              <a:lnSpc>
                <a:spcPct val="90000"/>
              </a:lnSpc>
              <a:spcBef>
                <a:spcPts val="500"/>
              </a:spcBef>
              <a:buFont typeface="Arial" panose="020B0604020202020204" pitchFamily="34" charset="0"/>
              <a:buChar char="•"/>
              <a:defRPr sz="2000">
                <a:solidFill>
                  <a:schemeClr val="tx1"/>
                </a:solidFill>
                <a:latin typeface="Rubik" panose="00000500000000000000" pitchFamily="2" charset="-79"/>
                <a:cs typeface="Rubik" panose="00000500000000000000" pitchFamily="2" charset="-79"/>
              </a:defRPr>
            </a:lvl3pPr>
            <a:lvl4pPr marL="1600200" indent="-228600">
              <a:lnSpc>
                <a:spcPct val="90000"/>
              </a:lnSpc>
              <a:spcBef>
                <a:spcPts val="500"/>
              </a:spcBef>
              <a:buFont typeface="Arial" panose="020B0604020202020204" pitchFamily="34" charset="0"/>
              <a:buChar char="•"/>
              <a:defRPr>
                <a:solidFill>
                  <a:schemeClr val="tx1"/>
                </a:solidFill>
                <a:latin typeface="Rubik" panose="00000500000000000000" pitchFamily="2" charset="-79"/>
                <a:cs typeface="Rubik" panose="00000500000000000000" pitchFamily="2" charset="-79"/>
              </a:defRPr>
            </a:lvl4pPr>
            <a:lvl5pPr marL="2057400" indent="-228600">
              <a:lnSpc>
                <a:spcPct val="90000"/>
              </a:lnSpc>
              <a:spcBef>
                <a:spcPts val="500"/>
              </a:spcBef>
              <a:buFont typeface="Arial" panose="020B0604020202020204" pitchFamily="34" charset="0"/>
              <a:buChar char="•"/>
              <a:defRPr>
                <a:solidFill>
                  <a:schemeClr val="tx1"/>
                </a:solidFill>
                <a:latin typeface="Rubik" panose="00000500000000000000" pitchFamily="2" charset="-79"/>
                <a:cs typeface="Rubik" panose="00000500000000000000" pitchFamily="2" charset="-79"/>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ubik" panose="00000500000000000000" pitchFamily="2" charset="-79"/>
                <a:cs typeface="Rubik" panose="00000500000000000000" pitchFamily="2" charset="-79"/>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ubik" panose="00000500000000000000" pitchFamily="2" charset="-79"/>
                <a:cs typeface="Rubik" panose="00000500000000000000" pitchFamily="2" charset="-79"/>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ubik" panose="00000500000000000000" pitchFamily="2" charset="-79"/>
                <a:cs typeface="Rubik" panose="00000500000000000000" pitchFamily="2" charset="-79"/>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ubik" panose="00000500000000000000" pitchFamily="2" charset="-79"/>
                <a:cs typeface="Rubik" panose="00000500000000000000" pitchFamily="2" charset="-79"/>
              </a:defRPr>
            </a:lvl9pPr>
          </a:lstStyle>
          <a:p>
            <a:pPr lvl="0" fontAlgn="base">
              <a:lnSpc>
                <a:spcPct val="107000"/>
              </a:lnSpc>
              <a:spcAft>
                <a:spcPts val="800"/>
              </a:spcAft>
              <a:buNone/>
              <a:tabLst>
                <a:tab pos="457200" algn="l"/>
              </a:tabLst>
            </a:pPr>
            <a:br>
              <a:rPr lang="pl-PL"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br>
              <a:rPr lang="pl-PL"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r>
              <a:rPr lang="pl-PL"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br>
              <a:rPr lang="pl-PL"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br>
              <a:rPr lang="pl-PL"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br>
              <a:rPr lang="pl-PL" sz="20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br>
            <a:br>
              <a:rPr lang="pl-PL" sz="20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br>
            <a:br>
              <a:rPr lang="pl-PL"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r>
              <a:rPr lang="pl-PL"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br>
              <a:rPr lang="pl-PL"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br>
              <a:rPr lang="pl-PL"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br>
              <a:rPr lang="pl-PL"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r>
              <a:rPr lang="pl-PL"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pl-PL" altLang="pl-PL" sz="5000" b="1" dirty="0">
              <a:solidFill>
                <a:srgbClr val="2258BC"/>
              </a:solidFill>
            </a:endParaRPr>
          </a:p>
        </p:txBody>
      </p:sp>
      <p:sp>
        <p:nvSpPr>
          <p:cNvPr id="2" name="Prostokąt 1">
            <a:extLst>
              <a:ext uri="{FF2B5EF4-FFF2-40B4-BE49-F238E27FC236}">
                <a16:creationId xmlns:a16="http://schemas.microsoft.com/office/drawing/2014/main" id="{6604DBAD-7392-FD06-981B-6917995D476B}"/>
              </a:ext>
            </a:extLst>
          </p:cNvPr>
          <p:cNvSpPr/>
          <p:nvPr/>
        </p:nvSpPr>
        <p:spPr>
          <a:xfrm>
            <a:off x="3452327" y="474345"/>
            <a:ext cx="8497077" cy="4903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pl-PL" altLang="pl-PL" sz="3500" b="1" dirty="0">
              <a:solidFill>
                <a:srgbClr val="2258BC"/>
              </a:solidFill>
            </a:endParaRPr>
          </a:p>
          <a:p>
            <a:pPr algn="r"/>
            <a:r>
              <a:rPr lang="pl-PL" altLang="pl-PL" sz="3500" b="1" dirty="0">
                <a:solidFill>
                  <a:srgbClr val="2258BC"/>
                </a:solidFill>
              </a:rPr>
              <a:t>Project </a:t>
            </a:r>
            <a:r>
              <a:rPr lang="pl-PL" altLang="pl-PL" sz="3500" b="1" dirty="0" err="1">
                <a:solidFill>
                  <a:srgbClr val="2258BC"/>
                </a:solidFill>
              </a:rPr>
              <a:t>Methodological</a:t>
            </a:r>
            <a:r>
              <a:rPr lang="pl-PL" altLang="pl-PL" sz="3500" b="1" dirty="0">
                <a:solidFill>
                  <a:srgbClr val="2258BC"/>
                </a:solidFill>
              </a:rPr>
              <a:t> </a:t>
            </a:r>
            <a:r>
              <a:rPr lang="pl-PL" altLang="pl-PL" sz="3500" b="1" dirty="0" err="1">
                <a:solidFill>
                  <a:srgbClr val="2258BC"/>
                </a:solidFill>
              </a:rPr>
              <a:t>Approach</a:t>
            </a:r>
            <a:endParaRPr lang="pl-PL" sz="3500" dirty="0"/>
          </a:p>
          <a:p>
            <a:pPr algn="r"/>
            <a:endParaRPr lang="pl-PL" sz="3500" dirty="0"/>
          </a:p>
        </p:txBody>
      </p:sp>
    </p:spTree>
    <p:extLst>
      <p:ext uri="{BB962C8B-B14F-4D97-AF65-F5344CB8AC3E}">
        <p14:creationId xmlns:p14="http://schemas.microsoft.com/office/powerpoint/2010/main" val="6082773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C3E49E-BC18-B284-D138-920BEDE67E52}"/>
            </a:ext>
          </a:extLst>
        </p:cNvPr>
        <p:cNvGrpSpPr/>
        <p:nvPr/>
      </p:nvGrpSpPr>
      <p:grpSpPr>
        <a:xfrm>
          <a:off x="0" y="0"/>
          <a:ext cx="0" cy="0"/>
          <a:chOff x="0" y="0"/>
          <a:chExt cx="0" cy="0"/>
        </a:xfrm>
      </p:grpSpPr>
      <p:sp>
        <p:nvSpPr>
          <p:cNvPr id="2" name="Prostokąt 1">
            <a:extLst>
              <a:ext uri="{FF2B5EF4-FFF2-40B4-BE49-F238E27FC236}">
                <a16:creationId xmlns:a16="http://schemas.microsoft.com/office/drawing/2014/main" id="{640D74AD-7463-D42D-641E-FF7F2E1E9BF4}"/>
              </a:ext>
            </a:extLst>
          </p:cNvPr>
          <p:cNvSpPr/>
          <p:nvPr/>
        </p:nvSpPr>
        <p:spPr>
          <a:xfrm>
            <a:off x="3452327" y="225028"/>
            <a:ext cx="8497077" cy="4903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pl-PL" altLang="pl-PL" sz="3500" b="1" dirty="0">
              <a:solidFill>
                <a:srgbClr val="2258BC"/>
              </a:solidFill>
            </a:endParaRPr>
          </a:p>
          <a:p>
            <a:pPr algn="r"/>
            <a:r>
              <a:rPr lang="pl-PL" altLang="pl-PL" sz="3500" b="1" dirty="0">
                <a:solidFill>
                  <a:srgbClr val="2258BC"/>
                </a:solidFill>
              </a:rPr>
              <a:t>Case </a:t>
            </a:r>
            <a:r>
              <a:rPr lang="pl-PL" altLang="pl-PL" sz="3500" b="1" dirty="0" err="1">
                <a:solidFill>
                  <a:srgbClr val="2258BC"/>
                </a:solidFill>
              </a:rPr>
              <a:t>Study</a:t>
            </a:r>
            <a:endParaRPr lang="pl-PL" sz="3500" dirty="0"/>
          </a:p>
          <a:p>
            <a:pPr algn="r"/>
            <a:endParaRPr lang="pl-PL" sz="3500" dirty="0"/>
          </a:p>
        </p:txBody>
      </p:sp>
      <p:pic>
        <p:nvPicPr>
          <p:cNvPr id="6" name="Obraz 5">
            <a:extLst>
              <a:ext uri="{FF2B5EF4-FFF2-40B4-BE49-F238E27FC236}">
                <a16:creationId xmlns:a16="http://schemas.microsoft.com/office/drawing/2014/main" id="{B90AEE0F-C886-CCE3-6F34-E9E06E313FB0}"/>
              </a:ext>
            </a:extLst>
          </p:cNvPr>
          <p:cNvPicPr>
            <a:picLocks noChangeAspect="1"/>
          </p:cNvPicPr>
          <p:nvPr/>
        </p:nvPicPr>
        <p:blipFill>
          <a:blip r:embed="rId3"/>
          <a:stretch>
            <a:fillRect/>
          </a:stretch>
        </p:blipFill>
        <p:spPr>
          <a:xfrm>
            <a:off x="665292" y="1687149"/>
            <a:ext cx="5830615" cy="3167885"/>
          </a:xfrm>
          <a:prstGeom prst="rect">
            <a:avLst/>
          </a:prstGeom>
        </p:spPr>
      </p:pic>
      <p:sp>
        <p:nvSpPr>
          <p:cNvPr id="7" name="pole tekstowe 6">
            <a:extLst>
              <a:ext uri="{FF2B5EF4-FFF2-40B4-BE49-F238E27FC236}">
                <a16:creationId xmlns:a16="http://schemas.microsoft.com/office/drawing/2014/main" id="{EA1D8107-C292-9562-19BF-177BD62B6D88}"/>
              </a:ext>
            </a:extLst>
          </p:cNvPr>
          <p:cNvSpPr txBox="1"/>
          <p:nvPr/>
        </p:nvSpPr>
        <p:spPr>
          <a:xfrm>
            <a:off x="323050" y="1376132"/>
            <a:ext cx="3257550" cy="246221"/>
          </a:xfrm>
          <a:prstGeom prst="rect">
            <a:avLst/>
          </a:prstGeom>
          <a:noFill/>
        </p:spPr>
        <p:txBody>
          <a:bodyPr wrap="square" rtlCol="0">
            <a:spAutoFit/>
          </a:bodyPr>
          <a:lstStyle/>
          <a:p>
            <a:r>
              <a:rPr lang="pl-PL" sz="1000" dirty="0"/>
              <a:t>Source: https://instructionaldesign.com.au/pbl/</a:t>
            </a:r>
          </a:p>
        </p:txBody>
      </p:sp>
      <p:pic>
        <p:nvPicPr>
          <p:cNvPr id="14" name="Obraz 13">
            <a:extLst>
              <a:ext uri="{FF2B5EF4-FFF2-40B4-BE49-F238E27FC236}">
                <a16:creationId xmlns:a16="http://schemas.microsoft.com/office/drawing/2014/main" id="{045A82AA-5CED-618C-FC7E-5006EB88B8C0}"/>
              </a:ext>
            </a:extLst>
          </p:cNvPr>
          <p:cNvPicPr>
            <a:picLocks noChangeAspect="1"/>
          </p:cNvPicPr>
          <p:nvPr/>
        </p:nvPicPr>
        <p:blipFill>
          <a:blip r:embed="rId4"/>
          <a:stretch>
            <a:fillRect/>
          </a:stretch>
        </p:blipFill>
        <p:spPr>
          <a:xfrm>
            <a:off x="81861" y="4784391"/>
            <a:ext cx="6516131" cy="1945902"/>
          </a:xfrm>
          <a:prstGeom prst="rect">
            <a:avLst/>
          </a:prstGeom>
        </p:spPr>
      </p:pic>
      <p:sp>
        <p:nvSpPr>
          <p:cNvPr id="15" name="pole tekstowe 14">
            <a:extLst>
              <a:ext uri="{FF2B5EF4-FFF2-40B4-BE49-F238E27FC236}">
                <a16:creationId xmlns:a16="http://schemas.microsoft.com/office/drawing/2014/main" id="{27C1AD92-CFC2-98A7-5B6B-C0309B4F7A6B}"/>
              </a:ext>
            </a:extLst>
          </p:cNvPr>
          <p:cNvSpPr txBox="1"/>
          <p:nvPr/>
        </p:nvSpPr>
        <p:spPr>
          <a:xfrm>
            <a:off x="6788150" y="821690"/>
            <a:ext cx="5321989" cy="6093976"/>
          </a:xfrm>
          <a:prstGeom prst="rect">
            <a:avLst/>
          </a:prstGeom>
          <a:noFill/>
        </p:spPr>
        <p:txBody>
          <a:bodyPr wrap="square" rtlCol="0">
            <a:spAutoFit/>
          </a:bodyPr>
          <a:lstStyle/>
          <a:p>
            <a:r>
              <a:rPr lang="pl-PL" sz="1800" dirty="0" err="1"/>
              <a:t>Educational</a:t>
            </a:r>
            <a:r>
              <a:rPr lang="pl-PL" sz="1800" dirty="0"/>
              <a:t> </a:t>
            </a:r>
            <a:r>
              <a:rPr lang="pl-PL" sz="1800" dirty="0" err="1"/>
              <a:t>approach</a:t>
            </a:r>
            <a:r>
              <a:rPr lang="pl-PL" sz="1800" dirty="0"/>
              <a:t>: </a:t>
            </a:r>
            <a:br>
              <a:rPr lang="pl-PL" sz="1800" dirty="0"/>
            </a:br>
            <a:r>
              <a:rPr lang="pl-PL" sz="1800" b="1" dirty="0"/>
              <a:t>Problem </a:t>
            </a:r>
            <a:r>
              <a:rPr lang="pl-PL" sz="1800" b="1" dirty="0" err="1"/>
              <a:t>based</a:t>
            </a:r>
            <a:r>
              <a:rPr lang="pl-PL" sz="1800" b="1" dirty="0"/>
              <a:t> learning</a:t>
            </a:r>
            <a:br>
              <a:rPr lang="pl-PL" sz="1800" dirty="0"/>
            </a:br>
            <a:r>
              <a:rPr lang="pl-PL" sz="1800" b="1" dirty="0"/>
              <a:t>40-hour </a:t>
            </a:r>
            <a:r>
              <a:rPr lang="pl-PL" sz="1800" b="1" dirty="0" err="1"/>
              <a:t>course</a:t>
            </a:r>
            <a:r>
              <a:rPr lang="pl-PL" b="1" dirty="0"/>
              <a:t>: 15-h </a:t>
            </a:r>
            <a:r>
              <a:rPr lang="pl-PL" b="1" dirty="0" err="1"/>
              <a:t>lecture</a:t>
            </a:r>
            <a:r>
              <a:rPr lang="pl-PL" b="1" dirty="0"/>
              <a:t> and 25-hour </a:t>
            </a:r>
            <a:r>
              <a:rPr lang="pl-PL" b="1" dirty="0" err="1"/>
              <a:t>workshop</a:t>
            </a:r>
            <a:r>
              <a:rPr lang="pl-PL" b="1" dirty="0"/>
              <a:t>; </a:t>
            </a:r>
            <a:r>
              <a:rPr lang="pl-PL" sz="1800" b="1" dirty="0"/>
              <a:t>plus 10-hour of </a:t>
            </a:r>
            <a:r>
              <a:rPr lang="pl-PL" sz="1800" b="1" dirty="0" err="1"/>
              <a:t>individual</a:t>
            </a:r>
            <a:r>
              <a:rPr lang="pl-PL" sz="1800" b="1" dirty="0"/>
              <a:t> </a:t>
            </a:r>
            <a:r>
              <a:rPr lang="pl-PL" sz="1800" b="1" dirty="0" err="1"/>
              <a:t>students</a:t>
            </a:r>
            <a:r>
              <a:rPr lang="pl-PL" sz="1800" b="1" dirty="0"/>
              <a:t> </a:t>
            </a:r>
            <a:r>
              <a:rPr lang="pl-PL" sz="1800" b="1" dirty="0" err="1"/>
              <a:t>work</a:t>
            </a:r>
            <a:r>
              <a:rPr lang="pl-PL" sz="1800" b="1" dirty="0"/>
              <a:t> – 2 ECTS</a:t>
            </a:r>
          </a:p>
          <a:p>
            <a:endParaRPr lang="pl-PL" sz="1000" dirty="0"/>
          </a:p>
          <a:p>
            <a:r>
              <a:rPr lang="pl-PL" sz="1800" dirty="0" err="1"/>
              <a:t>Educational</a:t>
            </a:r>
            <a:r>
              <a:rPr lang="pl-PL" sz="1800" dirty="0"/>
              <a:t> </a:t>
            </a:r>
            <a:r>
              <a:rPr lang="pl-PL" sz="1800" dirty="0" err="1"/>
              <a:t>method</a:t>
            </a:r>
            <a:r>
              <a:rPr lang="pl-PL" sz="1800" dirty="0"/>
              <a:t>: </a:t>
            </a:r>
            <a:r>
              <a:rPr lang="pl-PL" sz="1800" b="1" dirty="0"/>
              <a:t>Problem </a:t>
            </a:r>
            <a:r>
              <a:rPr lang="pl-PL" sz="1800" b="1" dirty="0" err="1"/>
              <a:t>Based</a:t>
            </a:r>
            <a:r>
              <a:rPr lang="pl-PL" sz="1800" b="1" dirty="0"/>
              <a:t> Learning</a:t>
            </a:r>
            <a:br>
              <a:rPr lang="pl-PL" sz="1800" b="1" dirty="0"/>
            </a:br>
            <a:br>
              <a:rPr lang="pl-PL" sz="1800" dirty="0"/>
            </a:br>
            <a:r>
              <a:rPr lang="pl-PL" sz="1800" dirty="0" err="1"/>
              <a:t>Participatory</a:t>
            </a:r>
            <a:r>
              <a:rPr lang="pl-PL" sz="1800" dirty="0"/>
              <a:t> </a:t>
            </a:r>
            <a:r>
              <a:rPr lang="pl-PL" sz="1800" dirty="0" err="1"/>
              <a:t>tools</a:t>
            </a:r>
            <a:r>
              <a:rPr lang="pl-PL" sz="1800" dirty="0"/>
              <a:t>: </a:t>
            </a:r>
            <a:br>
              <a:rPr lang="pl-PL" sz="1800" dirty="0"/>
            </a:br>
            <a:r>
              <a:rPr lang="pl-PL" sz="1800" b="1" dirty="0" err="1"/>
              <a:t>walk&amp;talk</a:t>
            </a:r>
            <a:r>
              <a:rPr lang="pl-PL" sz="1800" b="1" dirty="0"/>
              <a:t>, </a:t>
            </a:r>
            <a:br>
              <a:rPr lang="pl-PL" sz="1800" b="1" dirty="0"/>
            </a:br>
            <a:r>
              <a:rPr lang="pl-PL" sz="1800" b="1" dirty="0" err="1"/>
              <a:t>observations</a:t>
            </a:r>
            <a:r>
              <a:rPr lang="pl-PL" sz="1800" b="1" dirty="0"/>
              <a:t>, </a:t>
            </a:r>
            <a:br>
              <a:rPr lang="pl-PL" sz="1800" b="1" dirty="0"/>
            </a:br>
            <a:r>
              <a:rPr lang="pl-PL" sz="1800" b="1" dirty="0" err="1"/>
              <a:t>interviews</a:t>
            </a:r>
            <a:r>
              <a:rPr lang="pl-PL" sz="1800" b="1" dirty="0"/>
              <a:t>, </a:t>
            </a:r>
            <a:br>
              <a:rPr lang="pl-PL" sz="1800" b="1" dirty="0"/>
            </a:br>
            <a:r>
              <a:rPr lang="pl-PL" sz="1800" b="1" dirty="0" err="1"/>
              <a:t>brainstorming</a:t>
            </a:r>
            <a:r>
              <a:rPr lang="pl-PL" sz="1800" b="1" dirty="0"/>
              <a:t>, </a:t>
            </a:r>
            <a:br>
              <a:rPr lang="pl-PL" sz="1800" b="1" dirty="0"/>
            </a:br>
            <a:r>
              <a:rPr lang="pl-PL" sz="1800" b="1" dirty="0" err="1"/>
              <a:t>Charette</a:t>
            </a:r>
            <a:r>
              <a:rPr lang="pl-PL" sz="1800" b="1" dirty="0"/>
              <a:t> </a:t>
            </a:r>
            <a:r>
              <a:rPr lang="pl-PL" sz="1800" b="1" dirty="0" err="1"/>
              <a:t>workshop</a:t>
            </a:r>
            <a:r>
              <a:rPr lang="pl-PL" sz="1800" b="1" dirty="0"/>
              <a:t>  </a:t>
            </a:r>
          </a:p>
          <a:p>
            <a:endParaRPr lang="pl-PL" sz="1000" dirty="0"/>
          </a:p>
          <a:p>
            <a:r>
              <a:rPr lang="pl-PL" sz="1800" dirty="0"/>
              <a:t>Problem: </a:t>
            </a:r>
          </a:p>
          <a:p>
            <a:r>
              <a:rPr lang="pl-PL" sz="1800" b="1" i="1" dirty="0" err="1"/>
              <a:t>Boosting</a:t>
            </a:r>
            <a:r>
              <a:rPr lang="pl-PL" sz="1800" b="1" i="1" dirty="0"/>
              <a:t> </a:t>
            </a:r>
            <a:r>
              <a:rPr lang="pl-PL" sz="1800" b="1" i="1" dirty="0" err="1"/>
              <a:t>abandoned</a:t>
            </a:r>
            <a:r>
              <a:rPr lang="pl-PL" sz="1800" b="1" i="1" dirty="0"/>
              <a:t> </a:t>
            </a:r>
            <a:r>
              <a:rPr lang="pl-PL" sz="1800" b="1" i="1" dirty="0" err="1"/>
              <a:t>areas</a:t>
            </a:r>
            <a:r>
              <a:rPr lang="pl-PL" sz="1800" b="1" i="1" dirty="0"/>
              <a:t> – co-</a:t>
            </a:r>
            <a:r>
              <a:rPr lang="pl-PL" sz="1800" b="1" i="1" dirty="0" err="1"/>
              <a:t>creation</a:t>
            </a:r>
            <a:r>
              <a:rPr lang="pl-PL" sz="1800" b="1" i="1" dirty="0"/>
              <a:t> of </a:t>
            </a:r>
            <a:r>
              <a:rPr lang="pl-PL" sz="1800" b="1" i="1" dirty="0" err="1"/>
              <a:t>revitalization</a:t>
            </a:r>
            <a:r>
              <a:rPr lang="pl-PL" sz="1800" b="1" i="1" dirty="0"/>
              <a:t> </a:t>
            </a:r>
            <a:r>
              <a:rPr lang="pl-PL" sz="1800" b="1" i="1" dirty="0" err="1"/>
              <a:t>projects</a:t>
            </a:r>
            <a:endParaRPr lang="pl-PL" sz="1800" b="1" i="1" dirty="0"/>
          </a:p>
          <a:p>
            <a:endParaRPr lang="pl-PL" sz="1000" b="1" dirty="0"/>
          </a:p>
          <a:p>
            <a:r>
              <a:rPr lang="pl-PL" dirty="0" err="1"/>
              <a:t>Process</a:t>
            </a:r>
            <a:r>
              <a:rPr lang="pl-PL" dirty="0"/>
              <a:t>:</a:t>
            </a:r>
          </a:p>
          <a:p>
            <a:r>
              <a:rPr lang="pl-PL" sz="1800" b="1" dirty="0"/>
              <a:t>50 </a:t>
            </a:r>
            <a:r>
              <a:rPr lang="pl-PL" sz="1800" b="1" dirty="0" err="1"/>
              <a:t>students</a:t>
            </a:r>
            <a:r>
              <a:rPr lang="pl-PL" sz="1800" b="1" dirty="0"/>
              <a:t>, 2 </a:t>
            </a:r>
            <a:r>
              <a:rPr lang="pl-PL" sz="1800" b="1" dirty="0" err="1"/>
              <a:t>teachers</a:t>
            </a:r>
            <a:r>
              <a:rPr lang="pl-PL" sz="1800" b="1" dirty="0"/>
              <a:t>, </a:t>
            </a:r>
            <a:br>
              <a:rPr lang="pl-PL" sz="1800" b="1" dirty="0"/>
            </a:br>
            <a:r>
              <a:rPr lang="pl-PL" sz="1800" b="1" dirty="0"/>
              <a:t>10 </a:t>
            </a:r>
            <a:r>
              <a:rPr lang="pl-PL" sz="1800" b="1" dirty="0" err="1"/>
              <a:t>external</a:t>
            </a:r>
            <a:r>
              <a:rPr lang="pl-PL" sz="1800" b="1" dirty="0"/>
              <a:t> </a:t>
            </a:r>
            <a:r>
              <a:rPr lang="pl-PL" sz="1800" b="1" dirty="0" err="1"/>
              <a:t>stakeholders</a:t>
            </a:r>
            <a:r>
              <a:rPr lang="pl-PL" sz="1800" b="1" dirty="0"/>
              <a:t> </a:t>
            </a:r>
            <a:r>
              <a:rPr lang="pl-PL" sz="1800" dirty="0"/>
              <a:t>– </a:t>
            </a:r>
            <a:r>
              <a:rPr lang="pl-PL" sz="1800" dirty="0" err="1"/>
              <a:t>representatives</a:t>
            </a:r>
            <a:r>
              <a:rPr lang="pl-PL" sz="1800" dirty="0"/>
              <a:t> of </a:t>
            </a:r>
            <a:r>
              <a:rPr lang="pl-PL" sz="1800" dirty="0" err="1"/>
              <a:t>self-government</a:t>
            </a:r>
            <a:r>
              <a:rPr lang="pl-PL" sz="1800" dirty="0"/>
              <a:t>, </a:t>
            </a:r>
            <a:r>
              <a:rPr lang="pl-PL" sz="1800" dirty="0" err="1"/>
              <a:t>SMEs</a:t>
            </a:r>
            <a:r>
              <a:rPr lang="pl-PL" sz="1800" dirty="0"/>
              <a:t>, </a:t>
            </a:r>
            <a:r>
              <a:rPr lang="pl-PL" sz="1800" dirty="0" err="1"/>
              <a:t>NGOs</a:t>
            </a:r>
            <a:r>
              <a:rPr lang="pl-PL" sz="1800" dirty="0"/>
              <a:t>, </a:t>
            </a:r>
            <a:r>
              <a:rPr lang="pl-PL" sz="1800" dirty="0" err="1"/>
              <a:t>local</a:t>
            </a:r>
            <a:r>
              <a:rPr lang="pl-PL" sz="1800" dirty="0"/>
              <a:t> </a:t>
            </a:r>
            <a:r>
              <a:rPr lang="pl-PL" sz="1800" dirty="0" err="1"/>
              <a:t>community</a:t>
            </a:r>
            <a:r>
              <a:rPr lang="pl-PL" sz="1800" dirty="0"/>
              <a:t> </a:t>
            </a:r>
            <a:endParaRPr lang="pl-PL" sz="1800" b="1" dirty="0"/>
          </a:p>
          <a:p>
            <a:endParaRPr lang="pl-PL" dirty="0"/>
          </a:p>
        </p:txBody>
      </p:sp>
    </p:spTree>
    <p:extLst>
      <p:ext uri="{BB962C8B-B14F-4D97-AF65-F5344CB8AC3E}">
        <p14:creationId xmlns:p14="http://schemas.microsoft.com/office/powerpoint/2010/main" val="16092872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a:extLst>
              <a:ext uri="{FF2B5EF4-FFF2-40B4-BE49-F238E27FC236}">
                <a16:creationId xmlns:a16="http://schemas.microsoft.com/office/drawing/2014/main" id="{2B21139B-BFCC-4E78-800C-4789D563BEFD}"/>
              </a:ext>
            </a:extLst>
          </p:cNvPr>
          <p:cNvSpPr txBox="1">
            <a:spLocks noGrp="1"/>
          </p:cNvSpPr>
          <p:nvPr>
            <p:ph type="title"/>
          </p:nvPr>
        </p:nvSpPr>
        <p:spPr bwMode="auto">
          <a:xfrm>
            <a:off x="411332" y="3830715"/>
            <a:ext cx="11802684" cy="3027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lnSpc>
                <a:spcPct val="90000"/>
              </a:lnSpc>
              <a:spcBef>
                <a:spcPts val="1000"/>
              </a:spcBef>
              <a:buFont typeface="Arial" panose="020B0604020202020204" pitchFamily="34" charset="0"/>
              <a:buChar char="•"/>
              <a:defRPr sz="2800">
                <a:solidFill>
                  <a:schemeClr val="tx1"/>
                </a:solidFill>
                <a:latin typeface="Rubik" panose="00000500000000000000" pitchFamily="2" charset="-79"/>
                <a:cs typeface="Rubik" panose="00000500000000000000" pitchFamily="2" charset="-79"/>
              </a:defRPr>
            </a:lvl1pPr>
            <a:lvl2pPr marL="685800" indent="-228600">
              <a:lnSpc>
                <a:spcPct val="90000"/>
              </a:lnSpc>
              <a:spcBef>
                <a:spcPts val="500"/>
              </a:spcBef>
              <a:buFont typeface="Arial" panose="020B0604020202020204" pitchFamily="34" charset="0"/>
              <a:buChar char="•"/>
              <a:defRPr sz="2400">
                <a:solidFill>
                  <a:schemeClr val="tx1"/>
                </a:solidFill>
                <a:latin typeface="Rubik" panose="00000500000000000000" pitchFamily="2" charset="-79"/>
                <a:cs typeface="Rubik" panose="00000500000000000000" pitchFamily="2" charset="-79"/>
              </a:defRPr>
            </a:lvl2pPr>
            <a:lvl3pPr marL="1143000" indent="-228600">
              <a:lnSpc>
                <a:spcPct val="90000"/>
              </a:lnSpc>
              <a:spcBef>
                <a:spcPts val="500"/>
              </a:spcBef>
              <a:buFont typeface="Arial" panose="020B0604020202020204" pitchFamily="34" charset="0"/>
              <a:buChar char="•"/>
              <a:defRPr sz="2000">
                <a:solidFill>
                  <a:schemeClr val="tx1"/>
                </a:solidFill>
                <a:latin typeface="Rubik" panose="00000500000000000000" pitchFamily="2" charset="-79"/>
                <a:cs typeface="Rubik" panose="00000500000000000000" pitchFamily="2" charset="-79"/>
              </a:defRPr>
            </a:lvl3pPr>
            <a:lvl4pPr marL="1600200" indent="-228600">
              <a:lnSpc>
                <a:spcPct val="90000"/>
              </a:lnSpc>
              <a:spcBef>
                <a:spcPts val="500"/>
              </a:spcBef>
              <a:buFont typeface="Arial" panose="020B0604020202020204" pitchFamily="34" charset="0"/>
              <a:buChar char="•"/>
              <a:defRPr>
                <a:solidFill>
                  <a:schemeClr val="tx1"/>
                </a:solidFill>
                <a:latin typeface="Rubik" panose="00000500000000000000" pitchFamily="2" charset="-79"/>
                <a:cs typeface="Rubik" panose="00000500000000000000" pitchFamily="2" charset="-79"/>
              </a:defRPr>
            </a:lvl4pPr>
            <a:lvl5pPr marL="2057400" indent="-228600">
              <a:lnSpc>
                <a:spcPct val="90000"/>
              </a:lnSpc>
              <a:spcBef>
                <a:spcPts val="500"/>
              </a:spcBef>
              <a:buFont typeface="Arial" panose="020B0604020202020204" pitchFamily="34" charset="0"/>
              <a:buChar char="•"/>
              <a:defRPr>
                <a:solidFill>
                  <a:schemeClr val="tx1"/>
                </a:solidFill>
                <a:latin typeface="Rubik" panose="00000500000000000000" pitchFamily="2" charset="-79"/>
                <a:cs typeface="Rubik" panose="00000500000000000000" pitchFamily="2" charset="-79"/>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ubik" panose="00000500000000000000" pitchFamily="2" charset="-79"/>
                <a:cs typeface="Rubik" panose="00000500000000000000" pitchFamily="2" charset="-79"/>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ubik" panose="00000500000000000000" pitchFamily="2" charset="-79"/>
                <a:cs typeface="Rubik" panose="00000500000000000000" pitchFamily="2" charset="-79"/>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ubik" panose="00000500000000000000" pitchFamily="2" charset="-79"/>
                <a:cs typeface="Rubik" panose="00000500000000000000" pitchFamily="2" charset="-79"/>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ubik" panose="00000500000000000000" pitchFamily="2" charset="-79"/>
                <a:cs typeface="Rubik" panose="00000500000000000000" pitchFamily="2" charset="-79"/>
              </a:defRPr>
            </a:lvl9pPr>
          </a:lstStyle>
          <a:p>
            <a:pPr lvl="0" fontAlgn="base">
              <a:lnSpc>
                <a:spcPct val="107000"/>
              </a:lnSpc>
              <a:spcAft>
                <a:spcPts val="800"/>
              </a:spcAft>
              <a:buNone/>
              <a:tabLst>
                <a:tab pos="457200" algn="l"/>
              </a:tabLst>
            </a:pPr>
            <a:br>
              <a:rPr lang="pl-PL"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br>
              <a:rPr lang="pl-PL"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r>
              <a:rPr lang="pl-PL"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br>
              <a:rPr lang="pl-PL"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br>
              <a:rPr lang="pl-PL"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br>
              <a:rPr lang="pl-PL" sz="20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br>
            <a:br>
              <a:rPr lang="pl-PL" sz="20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br>
            <a:br>
              <a:rPr lang="pl-PL"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r>
              <a:rPr lang="pl-PL"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br>
              <a:rPr lang="pl-PL"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br>
              <a:rPr lang="pl-PL"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br>
              <a:rPr lang="pl-PL"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r>
              <a:rPr lang="pl-PL"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pl-PL" altLang="pl-PL" sz="5000" b="1" dirty="0">
              <a:solidFill>
                <a:srgbClr val="2258BC"/>
              </a:solidFill>
            </a:endParaRPr>
          </a:p>
        </p:txBody>
      </p:sp>
      <p:sp>
        <p:nvSpPr>
          <p:cNvPr id="2" name="Prostokąt 1">
            <a:extLst>
              <a:ext uri="{FF2B5EF4-FFF2-40B4-BE49-F238E27FC236}">
                <a16:creationId xmlns:a16="http://schemas.microsoft.com/office/drawing/2014/main" id="{543CDE16-7963-4ED5-A6A2-A5AA27F5DAE7}"/>
              </a:ext>
            </a:extLst>
          </p:cNvPr>
          <p:cNvSpPr/>
          <p:nvPr/>
        </p:nvSpPr>
        <p:spPr>
          <a:xfrm>
            <a:off x="3073401" y="474345"/>
            <a:ext cx="8876004" cy="4903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pl-PL" altLang="pl-PL" sz="2500" b="1" dirty="0">
              <a:solidFill>
                <a:srgbClr val="2258BC"/>
              </a:solidFill>
            </a:endParaRPr>
          </a:p>
          <a:p>
            <a:pPr algn="r"/>
            <a:r>
              <a:rPr lang="pl-PL" altLang="pl-PL" sz="2500" b="1" dirty="0" err="1">
                <a:solidFill>
                  <a:srgbClr val="2258BC"/>
                </a:solidFill>
              </a:rPr>
              <a:t>Main</a:t>
            </a:r>
            <a:r>
              <a:rPr lang="pl-PL" altLang="pl-PL" sz="2500" b="1" dirty="0">
                <a:solidFill>
                  <a:srgbClr val="2258BC"/>
                </a:solidFill>
              </a:rPr>
              <a:t> </a:t>
            </a:r>
            <a:r>
              <a:rPr lang="pl-PL" altLang="pl-PL" sz="2500" b="1" dirty="0" err="1">
                <a:solidFill>
                  <a:srgbClr val="2258BC"/>
                </a:solidFill>
              </a:rPr>
              <a:t>Findings</a:t>
            </a:r>
            <a:r>
              <a:rPr lang="pl-PL" altLang="pl-PL" sz="2500" b="1" dirty="0">
                <a:solidFill>
                  <a:srgbClr val="2258BC"/>
                </a:solidFill>
              </a:rPr>
              <a:t> </a:t>
            </a:r>
            <a:br>
              <a:rPr lang="pl-PL" altLang="pl-PL" sz="2500" b="1" dirty="0">
                <a:solidFill>
                  <a:srgbClr val="2258BC"/>
                </a:solidFill>
              </a:rPr>
            </a:br>
            <a:r>
              <a:rPr lang="pl-PL" altLang="pl-PL" sz="2500" b="1" dirty="0">
                <a:solidFill>
                  <a:srgbClr val="2258BC"/>
                </a:solidFill>
              </a:rPr>
              <a:t>– </a:t>
            </a:r>
            <a:r>
              <a:rPr lang="pl-PL" altLang="pl-PL" sz="2500" b="1" dirty="0" err="1">
                <a:solidFill>
                  <a:srgbClr val="2258BC"/>
                </a:solidFill>
              </a:rPr>
              <a:t>correlations</a:t>
            </a:r>
            <a:r>
              <a:rPr lang="pl-PL" altLang="pl-PL" sz="2500" b="1" dirty="0">
                <a:solidFill>
                  <a:srgbClr val="2258BC"/>
                </a:solidFill>
              </a:rPr>
              <a:t> </a:t>
            </a:r>
            <a:r>
              <a:rPr lang="pl-PL" altLang="pl-PL" sz="2500" b="1" dirty="0" err="1">
                <a:solidFill>
                  <a:srgbClr val="2258BC"/>
                </a:solidFill>
              </a:rPr>
              <a:t>among</a:t>
            </a:r>
            <a:r>
              <a:rPr lang="pl-PL" altLang="pl-PL" sz="2500" b="1" dirty="0">
                <a:solidFill>
                  <a:srgbClr val="2258BC"/>
                </a:solidFill>
              </a:rPr>
              <a:t> </a:t>
            </a:r>
            <a:r>
              <a:rPr lang="pl-PL" altLang="pl-PL" sz="2500" b="1" dirty="0" err="1">
                <a:solidFill>
                  <a:srgbClr val="2258BC"/>
                </a:solidFill>
              </a:rPr>
              <a:t>topics</a:t>
            </a:r>
            <a:r>
              <a:rPr lang="pl-PL" altLang="pl-PL" sz="2500" b="1" dirty="0">
                <a:solidFill>
                  <a:srgbClr val="2258BC"/>
                </a:solidFill>
              </a:rPr>
              <a:t> &amp; </a:t>
            </a:r>
            <a:r>
              <a:rPr lang="pl-PL" altLang="pl-PL" sz="2500" b="1" dirty="0" err="1">
                <a:solidFill>
                  <a:srgbClr val="2258BC"/>
                </a:solidFill>
              </a:rPr>
              <a:t>educational</a:t>
            </a:r>
            <a:r>
              <a:rPr lang="pl-PL" altLang="pl-PL" sz="2500" b="1" dirty="0">
                <a:solidFill>
                  <a:srgbClr val="2258BC"/>
                </a:solidFill>
              </a:rPr>
              <a:t>/</a:t>
            </a:r>
            <a:r>
              <a:rPr lang="pl-PL" altLang="pl-PL" sz="2500" b="1" dirty="0" err="1">
                <a:solidFill>
                  <a:srgbClr val="2258BC"/>
                </a:solidFill>
              </a:rPr>
              <a:t>participatory</a:t>
            </a:r>
            <a:r>
              <a:rPr lang="pl-PL" altLang="pl-PL" sz="2500" b="1" dirty="0">
                <a:solidFill>
                  <a:srgbClr val="2258BC"/>
                </a:solidFill>
              </a:rPr>
              <a:t> </a:t>
            </a:r>
            <a:r>
              <a:rPr lang="pl-PL" altLang="pl-PL" sz="2500" b="1" dirty="0" err="1">
                <a:solidFill>
                  <a:srgbClr val="2258BC"/>
                </a:solidFill>
              </a:rPr>
              <a:t>tools</a:t>
            </a:r>
            <a:r>
              <a:rPr lang="pl-PL" altLang="pl-PL" sz="2500" b="1" dirty="0">
                <a:solidFill>
                  <a:srgbClr val="2258BC"/>
                </a:solidFill>
              </a:rPr>
              <a:t> </a:t>
            </a:r>
            <a:br>
              <a:rPr lang="pl-PL" altLang="pl-PL" sz="2500" b="1" dirty="0">
                <a:solidFill>
                  <a:srgbClr val="2258BC"/>
                </a:solidFill>
              </a:rPr>
            </a:br>
            <a:r>
              <a:rPr lang="pl-PL" altLang="pl-PL" sz="2500" b="1" dirty="0" err="1">
                <a:solidFill>
                  <a:srgbClr val="2258BC"/>
                </a:solidFill>
              </a:rPr>
              <a:t>implemented</a:t>
            </a:r>
            <a:r>
              <a:rPr lang="pl-PL" altLang="pl-PL" sz="2500" b="1" dirty="0">
                <a:solidFill>
                  <a:srgbClr val="2258BC"/>
                </a:solidFill>
              </a:rPr>
              <a:t> </a:t>
            </a:r>
            <a:r>
              <a:rPr lang="pl-PL" altLang="pl-PL" sz="2500" b="1" dirty="0" err="1">
                <a:solidFill>
                  <a:srgbClr val="2258BC"/>
                </a:solidFill>
              </a:rPr>
              <a:t>within</a:t>
            </a:r>
            <a:r>
              <a:rPr lang="pl-PL" altLang="pl-PL" sz="2500" b="1" dirty="0">
                <a:solidFill>
                  <a:srgbClr val="2258BC"/>
                </a:solidFill>
              </a:rPr>
              <a:t> 3 pilot </a:t>
            </a:r>
            <a:r>
              <a:rPr lang="pl-PL" altLang="pl-PL" sz="2500" b="1" dirty="0" err="1">
                <a:solidFill>
                  <a:srgbClr val="2258BC"/>
                </a:solidFill>
              </a:rPr>
              <a:t>actions</a:t>
            </a:r>
            <a:r>
              <a:rPr lang="pl-PL" altLang="pl-PL" sz="2500" b="1" dirty="0">
                <a:solidFill>
                  <a:srgbClr val="2258BC"/>
                </a:solidFill>
              </a:rPr>
              <a:t>: Poland, Germany, </a:t>
            </a:r>
            <a:r>
              <a:rPr lang="pl-PL" altLang="pl-PL" sz="2500" b="1" dirty="0" err="1">
                <a:solidFill>
                  <a:srgbClr val="2258BC"/>
                </a:solidFill>
              </a:rPr>
              <a:t>Lithuania</a:t>
            </a:r>
            <a:endParaRPr lang="pl-PL" sz="2500" dirty="0"/>
          </a:p>
          <a:p>
            <a:pPr algn="r"/>
            <a:endParaRPr lang="pl-PL" sz="3500" dirty="0"/>
          </a:p>
        </p:txBody>
      </p:sp>
      <p:pic>
        <p:nvPicPr>
          <p:cNvPr id="6" name="Obraz 5">
            <a:extLst>
              <a:ext uri="{FF2B5EF4-FFF2-40B4-BE49-F238E27FC236}">
                <a16:creationId xmlns:a16="http://schemas.microsoft.com/office/drawing/2014/main" id="{5E4486AF-333A-B14C-1DA2-DB0F7EFAE400}"/>
              </a:ext>
            </a:extLst>
          </p:cNvPr>
          <p:cNvPicPr>
            <a:picLocks noChangeAspect="1"/>
          </p:cNvPicPr>
          <p:nvPr/>
        </p:nvPicPr>
        <p:blipFill>
          <a:blip r:embed="rId3"/>
          <a:stretch>
            <a:fillRect/>
          </a:stretch>
        </p:blipFill>
        <p:spPr>
          <a:xfrm>
            <a:off x="733425" y="1526052"/>
            <a:ext cx="10725150" cy="5137157"/>
          </a:xfrm>
          <a:prstGeom prst="rect">
            <a:avLst/>
          </a:prstGeom>
        </p:spPr>
      </p:pic>
    </p:spTree>
    <p:extLst>
      <p:ext uri="{BB962C8B-B14F-4D97-AF65-F5344CB8AC3E}">
        <p14:creationId xmlns:p14="http://schemas.microsoft.com/office/powerpoint/2010/main" val="18144654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FCBAEF-57F4-4B86-0A4D-9A00CDA716D2}"/>
            </a:ext>
          </a:extLst>
        </p:cNvPr>
        <p:cNvGrpSpPr/>
        <p:nvPr/>
      </p:nvGrpSpPr>
      <p:grpSpPr>
        <a:xfrm>
          <a:off x="0" y="0"/>
          <a:ext cx="0" cy="0"/>
          <a:chOff x="0" y="0"/>
          <a:chExt cx="0" cy="0"/>
        </a:xfrm>
      </p:grpSpPr>
      <p:sp>
        <p:nvSpPr>
          <p:cNvPr id="4" name="Tytuł 1">
            <a:extLst>
              <a:ext uri="{FF2B5EF4-FFF2-40B4-BE49-F238E27FC236}">
                <a16:creationId xmlns:a16="http://schemas.microsoft.com/office/drawing/2014/main" id="{A484B0BA-A2EC-AFB1-E03E-BF77A4F12457}"/>
              </a:ext>
            </a:extLst>
          </p:cNvPr>
          <p:cNvSpPr txBox="1">
            <a:spLocks noGrp="1"/>
          </p:cNvSpPr>
          <p:nvPr>
            <p:ph type="title"/>
          </p:nvPr>
        </p:nvSpPr>
        <p:spPr bwMode="auto">
          <a:xfrm>
            <a:off x="411332" y="3830715"/>
            <a:ext cx="11802684" cy="3027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lnSpc>
                <a:spcPct val="90000"/>
              </a:lnSpc>
              <a:spcBef>
                <a:spcPts val="1000"/>
              </a:spcBef>
              <a:buFont typeface="Arial" panose="020B0604020202020204" pitchFamily="34" charset="0"/>
              <a:buChar char="•"/>
              <a:defRPr sz="2800">
                <a:solidFill>
                  <a:schemeClr val="tx1"/>
                </a:solidFill>
                <a:latin typeface="Rubik" panose="00000500000000000000" pitchFamily="2" charset="-79"/>
                <a:cs typeface="Rubik" panose="00000500000000000000" pitchFamily="2" charset="-79"/>
              </a:defRPr>
            </a:lvl1pPr>
            <a:lvl2pPr marL="685800" indent="-228600">
              <a:lnSpc>
                <a:spcPct val="90000"/>
              </a:lnSpc>
              <a:spcBef>
                <a:spcPts val="500"/>
              </a:spcBef>
              <a:buFont typeface="Arial" panose="020B0604020202020204" pitchFamily="34" charset="0"/>
              <a:buChar char="•"/>
              <a:defRPr sz="2400">
                <a:solidFill>
                  <a:schemeClr val="tx1"/>
                </a:solidFill>
                <a:latin typeface="Rubik" panose="00000500000000000000" pitchFamily="2" charset="-79"/>
                <a:cs typeface="Rubik" panose="00000500000000000000" pitchFamily="2" charset="-79"/>
              </a:defRPr>
            </a:lvl2pPr>
            <a:lvl3pPr marL="1143000" indent="-228600">
              <a:lnSpc>
                <a:spcPct val="90000"/>
              </a:lnSpc>
              <a:spcBef>
                <a:spcPts val="500"/>
              </a:spcBef>
              <a:buFont typeface="Arial" panose="020B0604020202020204" pitchFamily="34" charset="0"/>
              <a:buChar char="•"/>
              <a:defRPr sz="2000">
                <a:solidFill>
                  <a:schemeClr val="tx1"/>
                </a:solidFill>
                <a:latin typeface="Rubik" panose="00000500000000000000" pitchFamily="2" charset="-79"/>
                <a:cs typeface="Rubik" panose="00000500000000000000" pitchFamily="2" charset="-79"/>
              </a:defRPr>
            </a:lvl3pPr>
            <a:lvl4pPr marL="1600200" indent="-228600">
              <a:lnSpc>
                <a:spcPct val="90000"/>
              </a:lnSpc>
              <a:spcBef>
                <a:spcPts val="500"/>
              </a:spcBef>
              <a:buFont typeface="Arial" panose="020B0604020202020204" pitchFamily="34" charset="0"/>
              <a:buChar char="•"/>
              <a:defRPr>
                <a:solidFill>
                  <a:schemeClr val="tx1"/>
                </a:solidFill>
                <a:latin typeface="Rubik" panose="00000500000000000000" pitchFamily="2" charset="-79"/>
                <a:cs typeface="Rubik" panose="00000500000000000000" pitchFamily="2" charset="-79"/>
              </a:defRPr>
            </a:lvl4pPr>
            <a:lvl5pPr marL="2057400" indent="-228600">
              <a:lnSpc>
                <a:spcPct val="90000"/>
              </a:lnSpc>
              <a:spcBef>
                <a:spcPts val="500"/>
              </a:spcBef>
              <a:buFont typeface="Arial" panose="020B0604020202020204" pitchFamily="34" charset="0"/>
              <a:buChar char="•"/>
              <a:defRPr>
                <a:solidFill>
                  <a:schemeClr val="tx1"/>
                </a:solidFill>
                <a:latin typeface="Rubik" panose="00000500000000000000" pitchFamily="2" charset="-79"/>
                <a:cs typeface="Rubik" panose="00000500000000000000" pitchFamily="2" charset="-79"/>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ubik" panose="00000500000000000000" pitchFamily="2" charset="-79"/>
                <a:cs typeface="Rubik" panose="00000500000000000000" pitchFamily="2" charset="-79"/>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ubik" panose="00000500000000000000" pitchFamily="2" charset="-79"/>
                <a:cs typeface="Rubik" panose="00000500000000000000" pitchFamily="2" charset="-79"/>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ubik" panose="00000500000000000000" pitchFamily="2" charset="-79"/>
                <a:cs typeface="Rubik" panose="00000500000000000000" pitchFamily="2" charset="-79"/>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ubik" panose="00000500000000000000" pitchFamily="2" charset="-79"/>
                <a:cs typeface="Rubik" panose="00000500000000000000" pitchFamily="2" charset="-79"/>
              </a:defRPr>
            </a:lvl9pPr>
          </a:lstStyle>
          <a:p>
            <a:pPr lvl="0" fontAlgn="base">
              <a:lnSpc>
                <a:spcPct val="107000"/>
              </a:lnSpc>
              <a:spcAft>
                <a:spcPts val="800"/>
              </a:spcAft>
              <a:buNone/>
              <a:tabLst>
                <a:tab pos="457200" algn="l"/>
              </a:tabLst>
            </a:pPr>
            <a:br>
              <a:rPr lang="pl-PL"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br>
              <a:rPr lang="pl-PL"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r>
              <a:rPr lang="pl-PL"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br>
              <a:rPr lang="pl-PL"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br>
              <a:rPr lang="pl-PL"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br>
              <a:rPr lang="pl-PL" sz="20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br>
            <a:br>
              <a:rPr lang="pl-PL" sz="20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br>
            <a:br>
              <a:rPr lang="pl-PL"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r>
              <a:rPr lang="pl-PL"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br>
              <a:rPr lang="pl-PL"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br>
              <a:rPr lang="pl-PL"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br>
              <a:rPr lang="pl-PL"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r>
              <a:rPr lang="pl-PL"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pl-PL" altLang="pl-PL" sz="5000" b="1" dirty="0">
              <a:solidFill>
                <a:srgbClr val="2258BC"/>
              </a:solidFill>
            </a:endParaRPr>
          </a:p>
        </p:txBody>
      </p:sp>
      <p:sp>
        <p:nvSpPr>
          <p:cNvPr id="2" name="Prostokąt 1">
            <a:extLst>
              <a:ext uri="{FF2B5EF4-FFF2-40B4-BE49-F238E27FC236}">
                <a16:creationId xmlns:a16="http://schemas.microsoft.com/office/drawing/2014/main" id="{59A7C085-D09A-383E-E774-F53DCB8D110F}"/>
              </a:ext>
            </a:extLst>
          </p:cNvPr>
          <p:cNvSpPr/>
          <p:nvPr/>
        </p:nvSpPr>
        <p:spPr>
          <a:xfrm>
            <a:off x="2768601" y="474345"/>
            <a:ext cx="9180804" cy="4903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pl-PL" altLang="pl-PL" sz="3500" b="1" dirty="0">
              <a:solidFill>
                <a:srgbClr val="2258BC"/>
              </a:solidFill>
            </a:endParaRPr>
          </a:p>
          <a:p>
            <a:pPr algn="r"/>
            <a:r>
              <a:rPr lang="pl-PL" altLang="pl-PL" sz="2500" b="1" dirty="0" err="1">
                <a:solidFill>
                  <a:srgbClr val="2258BC"/>
                </a:solidFill>
              </a:rPr>
              <a:t>Main</a:t>
            </a:r>
            <a:r>
              <a:rPr lang="pl-PL" altLang="pl-PL" sz="2500" b="1" dirty="0">
                <a:solidFill>
                  <a:srgbClr val="2258BC"/>
                </a:solidFill>
              </a:rPr>
              <a:t> </a:t>
            </a:r>
            <a:r>
              <a:rPr lang="pl-PL" altLang="pl-PL" sz="2500" b="1" dirty="0" err="1">
                <a:solidFill>
                  <a:srgbClr val="2258BC"/>
                </a:solidFill>
              </a:rPr>
              <a:t>Findings</a:t>
            </a:r>
            <a:r>
              <a:rPr lang="pl-PL" altLang="pl-PL" sz="2500" b="1" dirty="0">
                <a:solidFill>
                  <a:srgbClr val="2258BC"/>
                </a:solidFill>
              </a:rPr>
              <a:t> </a:t>
            </a:r>
            <a:br>
              <a:rPr lang="pl-PL" altLang="pl-PL" sz="2500" b="1" dirty="0">
                <a:solidFill>
                  <a:srgbClr val="2258BC"/>
                </a:solidFill>
              </a:rPr>
            </a:br>
            <a:r>
              <a:rPr lang="pl-PL" altLang="pl-PL" sz="2500" b="1" dirty="0">
                <a:solidFill>
                  <a:srgbClr val="2258BC"/>
                </a:solidFill>
              </a:rPr>
              <a:t>– </a:t>
            </a:r>
            <a:r>
              <a:rPr lang="pl-PL" altLang="pl-PL" sz="2500" b="1" dirty="0" err="1">
                <a:solidFill>
                  <a:srgbClr val="2258BC"/>
                </a:solidFill>
              </a:rPr>
              <a:t>progress</a:t>
            </a:r>
            <a:r>
              <a:rPr lang="pl-PL" altLang="pl-PL" sz="2500" b="1" dirty="0">
                <a:solidFill>
                  <a:srgbClr val="2258BC"/>
                </a:solidFill>
              </a:rPr>
              <a:t> in </a:t>
            </a:r>
            <a:r>
              <a:rPr lang="pl-PL" altLang="pl-PL" sz="2500" b="1" dirty="0" err="1">
                <a:solidFill>
                  <a:srgbClr val="2258BC"/>
                </a:solidFill>
              </a:rPr>
              <a:t>knowledge</a:t>
            </a:r>
            <a:r>
              <a:rPr lang="pl-PL" altLang="pl-PL" sz="2500" b="1" dirty="0">
                <a:solidFill>
                  <a:srgbClr val="2258BC"/>
                </a:solidFill>
              </a:rPr>
              <a:t> and </a:t>
            </a:r>
            <a:r>
              <a:rPr lang="pl-PL" altLang="pl-PL" sz="2500" b="1" dirty="0" err="1">
                <a:solidFill>
                  <a:srgbClr val="2258BC"/>
                </a:solidFill>
              </a:rPr>
              <a:t>skills</a:t>
            </a:r>
            <a:r>
              <a:rPr lang="pl-PL" altLang="pl-PL" sz="2500" b="1" dirty="0">
                <a:solidFill>
                  <a:srgbClr val="2258BC"/>
                </a:solidFill>
              </a:rPr>
              <a:t> of </a:t>
            </a:r>
            <a:r>
              <a:rPr lang="pl-PL" altLang="pl-PL" sz="2500" b="1" dirty="0" err="1">
                <a:solidFill>
                  <a:srgbClr val="2258BC"/>
                </a:solidFill>
              </a:rPr>
              <a:t>students</a:t>
            </a:r>
            <a:r>
              <a:rPr lang="pl-PL" altLang="pl-PL" sz="2500" b="1" dirty="0">
                <a:solidFill>
                  <a:srgbClr val="2258BC"/>
                </a:solidFill>
              </a:rPr>
              <a:t> </a:t>
            </a:r>
            <a:r>
              <a:rPr lang="pl-PL" altLang="pl-PL" sz="2500" b="1" dirty="0" err="1">
                <a:solidFill>
                  <a:srgbClr val="2258BC"/>
                </a:solidFill>
              </a:rPr>
              <a:t>participating</a:t>
            </a:r>
            <a:r>
              <a:rPr lang="pl-PL" altLang="pl-PL" sz="2500" b="1" dirty="0">
                <a:solidFill>
                  <a:srgbClr val="2258BC"/>
                </a:solidFill>
              </a:rPr>
              <a:t> in the pilot </a:t>
            </a:r>
            <a:r>
              <a:rPr lang="pl-PL" altLang="pl-PL" sz="2500" b="1" dirty="0" err="1">
                <a:solidFill>
                  <a:srgbClr val="2258BC"/>
                </a:solidFill>
              </a:rPr>
              <a:t>action</a:t>
            </a:r>
            <a:r>
              <a:rPr lang="pl-PL" altLang="pl-PL" sz="2500" b="1" dirty="0">
                <a:solidFill>
                  <a:srgbClr val="2258BC"/>
                </a:solidFill>
              </a:rPr>
              <a:t> in Poland</a:t>
            </a:r>
            <a:endParaRPr lang="pl-PL" sz="2500" dirty="0"/>
          </a:p>
          <a:p>
            <a:pPr algn="r"/>
            <a:endParaRPr lang="pl-PL" sz="3500" dirty="0"/>
          </a:p>
        </p:txBody>
      </p:sp>
      <p:pic>
        <p:nvPicPr>
          <p:cNvPr id="6" name="Obraz 5">
            <a:extLst>
              <a:ext uri="{FF2B5EF4-FFF2-40B4-BE49-F238E27FC236}">
                <a16:creationId xmlns:a16="http://schemas.microsoft.com/office/drawing/2014/main" id="{F6A7BA3A-703C-E2DB-F5B4-E122187C6B8B}"/>
              </a:ext>
            </a:extLst>
          </p:cNvPr>
          <p:cNvPicPr>
            <a:picLocks noChangeAspect="1"/>
          </p:cNvPicPr>
          <p:nvPr/>
        </p:nvPicPr>
        <p:blipFill>
          <a:blip r:embed="rId3"/>
          <a:stretch>
            <a:fillRect/>
          </a:stretch>
        </p:blipFill>
        <p:spPr>
          <a:xfrm>
            <a:off x="1358900" y="1345942"/>
            <a:ext cx="9597526" cy="5435858"/>
          </a:xfrm>
          <a:prstGeom prst="rect">
            <a:avLst/>
          </a:prstGeom>
        </p:spPr>
      </p:pic>
    </p:spTree>
    <p:extLst>
      <p:ext uri="{BB962C8B-B14F-4D97-AF65-F5344CB8AC3E}">
        <p14:creationId xmlns:p14="http://schemas.microsoft.com/office/powerpoint/2010/main" val="4222210812"/>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Pakiet 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7F9203A8E29F534FB8F5671C4B0BDE04" ma:contentTypeVersion="18" ma:contentTypeDescription="Utwórz nowy dokument." ma:contentTypeScope="" ma:versionID="e0c54c3ecbb690ac1f2a30bba06a6365">
  <xsd:schema xmlns:xsd="http://www.w3.org/2001/XMLSchema" xmlns:xs="http://www.w3.org/2001/XMLSchema" xmlns:p="http://schemas.microsoft.com/office/2006/metadata/properties" xmlns:ns1="http://schemas.microsoft.com/sharepoint/v3" xmlns:ns3="83a6f661-eb8b-41c2-92ac-37ae29beea10" xmlns:ns4="97692844-63cc-49d3-83bf-70c2040f1c9a" targetNamespace="http://schemas.microsoft.com/office/2006/metadata/properties" ma:root="true" ma:fieldsID="e3d7e9863ad5aa30a870a23886dc42d4" ns1:_="" ns3:_="" ns4:_="">
    <xsd:import namespace="http://schemas.microsoft.com/sharepoint/v3"/>
    <xsd:import namespace="83a6f661-eb8b-41c2-92ac-37ae29beea10"/>
    <xsd:import namespace="97692844-63cc-49d3-83bf-70c2040f1c9a"/>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element ref="ns1:_ip_UnifiedCompliancePolicyProperties" minOccurs="0"/>
                <xsd:element ref="ns1:_ip_UnifiedCompliancePolicyUIAction" minOccurs="0"/>
                <xsd:element ref="ns3:MediaLengthInSeconds" minOccurs="0"/>
                <xsd:element ref="ns3:_activity" minOccurs="0"/>
                <xsd:element ref="ns4:SharedWithUsers" minOccurs="0"/>
                <xsd:element ref="ns4:SharedWithDetails" minOccurs="0"/>
                <xsd:element ref="ns4:SharingHintHash"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6" nillable="true" ma:displayName="Właściwości ujednoliconych zasad zgodności" ma:hidden="true" ma:internalName="_ip_UnifiedCompliancePolicyProperties">
      <xsd:simpleType>
        <xsd:restriction base="dms:Note"/>
      </xsd:simpleType>
    </xsd:element>
    <xsd:element name="_ip_UnifiedCompliancePolicyUIAction" ma:index="17" nillable="true" ma:displayName="Akcja interfejsu użytkownika ujednoliconych zasad zgodności"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3a6f661-eb8b-41c2-92ac-37ae29beea1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dexed="true"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_activity" ma:index="19"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7692844-63cc-49d3-83bf-70c2040f1c9a" elementFormDefault="qualified">
    <xsd:import namespace="http://schemas.microsoft.com/office/2006/documentManagement/types"/>
    <xsd:import namespace="http://schemas.microsoft.com/office/infopath/2007/PartnerControls"/>
    <xsd:element name="SharedWithUsers" ma:index="20" nillable="true" ma:displayName="Udostępniani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Udostępnione dla — szczegóły" ma:internalName="SharedWithDetails" ma:readOnly="true">
      <xsd:simpleType>
        <xsd:restriction base="dms:Note">
          <xsd:maxLength value="255"/>
        </xsd:restriction>
      </xsd:simpleType>
    </xsd:element>
    <xsd:element name="SharingHintHash" ma:index="22" nillable="true" ma:displayName="Skrót wskazówki dotyczącej udostępniania"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zawartości"/>
        <xsd:element ref="dc:title" minOccurs="0" maxOccurs="1" ma:index="4" ma:displayName="Tytu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_activity xmlns="83a6f661-eb8b-41c2-92ac-37ae29beea10" xsi:nil="true"/>
  </documentManagement>
</p:properties>
</file>

<file path=customXml/itemProps1.xml><?xml version="1.0" encoding="utf-8"?>
<ds:datastoreItem xmlns:ds="http://schemas.openxmlformats.org/officeDocument/2006/customXml" ds:itemID="{9531BFA1-0483-4B2A-A4E0-2D3DD884797F}">
  <ds:schemaRefs>
    <ds:schemaRef ds:uri="http://schemas.microsoft.com/sharepoint/v3/contenttype/forms"/>
  </ds:schemaRefs>
</ds:datastoreItem>
</file>

<file path=customXml/itemProps2.xml><?xml version="1.0" encoding="utf-8"?>
<ds:datastoreItem xmlns:ds="http://schemas.openxmlformats.org/officeDocument/2006/customXml" ds:itemID="{CA6ADF41-0123-4EBB-B2AF-06A062A7235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3a6f661-eb8b-41c2-92ac-37ae29beea10"/>
    <ds:schemaRef ds:uri="97692844-63cc-49d3-83bf-70c2040f1c9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DAEB450-BBE2-490F-9F3D-6CAF5D2CD8CF}">
  <ds:schemaRefs>
    <ds:schemaRef ds:uri="97692844-63cc-49d3-83bf-70c2040f1c9a"/>
    <ds:schemaRef ds:uri="http://schemas.microsoft.com/office/2006/metadata/properties"/>
    <ds:schemaRef ds:uri="http://www.w3.org/XML/1998/namespace"/>
    <ds:schemaRef ds:uri="http://purl.org/dc/dcmitype/"/>
    <ds:schemaRef ds:uri="http://purl.org/dc/elements/1.1/"/>
    <ds:schemaRef ds:uri="83a6f661-eb8b-41c2-92ac-37ae29beea10"/>
    <ds:schemaRef ds:uri="http://schemas.microsoft.com/office/infopath/2007/PartnerControls"/>
    <ds:schemaRef ds:uri="http://schemas.microsoft.com/sharepoint/v3"/>
    <ds:schemaRef ds:uri="http://schemas.microsoft.com/office/2006/documentManagement/types"/>
    <ds:schemaRef ds:uri="http://schemas.openxmlformats.org/package/2006/metadata/core-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otalTime>11470</TotalTime>
  <Words>1513</Words>
  <Application>Microsoft Office PowerPoint</Application>
  <PresentationFormat>Panoramiczny</PresentationFormat>
  <Paragraphs>137</Paragraphs>
  <Slides>14</Slides>
  <Notes>14</Notes>
  <HiddenSlides>0</HiddenSlides>
  <MMClips>0</MMClips>
  <ScaleCrop>false</ScaleCrop>
  <HeadingPairs>
    <vt:vector size="6" baseType="variant">
      <vt:variant>
        <vt:lpstr>Używane czcionki</vt:lpstr>
      </vt:variant>
      <vt:variant>
        <vt:i4>3</vt:i4>
      </vt:variant>
      <vt:variant>
        <vt:lpstr>Motyw</vt:lpstr>
      </vt:variant>
      <vt:variant>
        <vt:i4>1</vt:i4>
      </vt:variant>
      <vt:variant>
        <vt:lpstr>Tytuły slajdów</vt:lpstr>
      </vt:variant>
      <vt:variant>
        <vt:i4>14</vt:i4>
      </vt:variant>
    </vt:vector>
  </HeadingPairs>
  <TitlesOfParts>
    <vt:vector size="18" baseType="lpstr">
      <vt:lpstr>Aptos</vt:lpstr>
      <vt:lpstr>Arial</vt:lpstr>
      <vt:lpstr>Calibri</vt:lpstr>
      <vt:lpstr>Motyw pakietu Office</vt:lpstr>
      <vt:lpstr>Prezentacja programu PowerPoint</vt:lpstr>
      <vt:lpstr>    1.  Theoretical background   2.  Case study  3.  Main findings   4.  Preliminary conclusions        and project outcomes   </vt:lpstr>
      <vt:lpstr>In the face of complex multidimensional transformations in European regions, active citizen involvement is essential for building inclusive and sustainable communities.    Young citizens, in particular, are increasingly recognised as immediate agents of change, whose active involvement in decision-making represents a strategic investment in social capital and innovation.   However, effective participation is often hindered by significant barriers, such as a perceived lack of real influence and low trust in public institutions.    For engagement to be authentic, it must move beyond tokenistic gestures towards meaningful collaboration.  Frameworks like the ‘Ladder of Participation’ provide a model for progressing from merely informing youth to establishing genuine partnerships where decision-making power is shared.   By systematically incorporating the perspectives of young people into regional and local planning and development, as well as the co-governance of their communities, authorities can harness fresh ideas and digital fluency to co-create solutions, while fostering a lasting culture of civic responsibility and strengthening local democracy.  Flanagan, C., &amp; Levine, P. (2010). Civic engagement and the transition to adulthood. The future of children, 159-179.  Percy-Smith, B. (2010). Councils, consultations and community: Rethinking the spaces for children and young people's participation. Children's Geographies, 8(2), 107-122. Goddard, J., Hazelkorn, E., &amp; Vallance, P. (Eds.). (2016). The civic university: The policy and leadership challenges. Edward Elgar Publishing.</vt:lpstr>
      <vt:lpstr>             </vt:lpstr>
      <vt:lpstr>             </vt:lpstr>
      <vt:lpstr>             </vt:lpstr>
      <vt:lpstr>Prezentacja programu PowerPoint</vt:lpstr>
      <vt:lpstr>             </vt:lpstr>
      <vt:lpstr>             </vt:lpstr>
      <vt:lpstr>Prezentacja programu PowerPoint</vt:lpstr>
      <vt:lpstr>Prezentacja programu PowerPoint</vt:lpstr>
      <vt:lpstr>Prezentacja programu PowerPoint</vt:lpstr>
      <vt:lpstr>Prezentacja programu PowerPoint</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Mateusz Król</dc:creator>
  <cp:lastModifiedBy>Joanna Kurowska-Pysz</cp:lastModifiedBy>
  <cp:revision>320</cp:revision>
  <cp:lastPrinted>2025-03-06T07:13:20Z</cp:lastPrinted>
  <dcterms:created xsi:type="dcterms:W3CDTF">2021-02-18T07:19:55Z</dcterms:created>
  <dcterms:modified xsi:type="dcterms:W3CDTF">2025-09-24T18:27:24Z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0x0101007F9203A8E29F534FB8F5671C4B0BDE04</vt:lpwstr>
  </property>
</Properties>
</file>